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tags/tag6.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7.xml" ContentType="application/vnd.openxmlformats-officedocument.presentationml.tags+xml"/>
  <Override PartName="/ppt/notesSlides/notesSlide13.xml" ContentType="application/vnd.openxmlformats-officedocument.presentationml.notesSlide+xml"/>
  <Override PartName="/ppt/tags/tag8.xml" ContentType="application/vnd.openxmlformats-officedocument.presentationml.tags+xml"/>
  <Override PartName="/ppt/notesSlides/notesSlide14.xml" ContentType="application/vnd.openxmlformats-officedocument.presentationml.notesSlide+xml"/>
  <Override PartName="/ppt/tags/tag9.xml" ContentType="application/vnd.openxmlformats-officedocument.presentationml.tags+xml"/>
  <Override PartName="/ppt/notesSlides/notesSlide15.xml" ContentType="application/vnd.openxmlformats-officedocument.presentationml.notesSlide+xml"/>
  <Override PartName="/ppt/tags/tag10.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1.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4" r:id="rId4"/>
    <p:sldMasterId id="2147483707" r:id="rId5"/>
    <p:sldMasterId id="2147483722" r:id="rId6"/>
  </p:sldMasterIdLst>
  <p:notesMasterIdLst>
    <p:notesMasterId r:id="rId26"/>
  </p:notesMasterIdLst>
  <p:handoutMasterIdLst>
    <p:handoutMasterId r:id="rId27"/>
  </p:handoutMasterIdLst>
  <p:sldIdLst>
    <p:sldId id="497" r:id="rId7"/>
    <p:sldId id="498" r:id="rId8"/>
    <p:sldId id="499" r:id="rId9"/>
    <p:sldId id="500" r:id="rId10"/>
    <p:sldId id="501" r:id="rId11"/>
    <p:sldId id="502" r:id="rId12"/>
    <p:sldId id="503" r:id="rId13"/>
    <p:sldId id="513" r:id="rId14"/>
    <p:sldId id="504" r:id="rId15"/>
    <p:sldId id="505" r:id="rId16"/>
    <p:sldId id="506" r:id="rId17"/>
    <p:sldId id="507" r:id="rId18"/>
    <p:sldId id="508" r:id="rId19"/>
    <p:sldId id="509" r:id="rId20"/>
    <p:sldId id="510" r:id="rId21"/>
    <p:sldId id="516" r:id="rId22"/>
    <p:sldId id="518" r:id="rId23"/>
    <p:sldId id="514" r:id="rId24"/>
    <p:sldId id="512" r:id="rId25"/>
  </p:sldIdLst>
  <p:sldSz cx="10972800" cy="8229600" type="B4JIS"/>
  <p:notesSz cx="6858000" cy="9144000"/>
  <p:defaultTextStyle>
    <a:defPPr>
      <a:defRPr lang="en-US"/>
    </a:defPPr>
    <a:lvl1pPr marL="0" algn="l" defTabSz="1097280" rtl="0" eaLnBrk="1" latinLnBrk="0" hangingPunct="1">
      <a:defRPr sz="2200" kern="1200">
        <a:solidFill>
          <a:schemeClr val="tx1"/>
        </a:solidFill>
        <a:latin typeface="+mn-lt"/>
        <a:ea typeface="+mn-ea"/>
        <a:cs typeface="+mn-cs"/>
      </a:defRPr>
    </a:lvl1pPr>
    <a:lvl2pPr marL="548640" algn="l" defTabSz="1097280" rtl="0" eaLnBrk="1" latinLnBrk="0" hangingPunct="1">
      <a:defRPr sz="2200" kern="1200">
        <a:solidFill>
          <a:schemeClr val="tx1"/>
        </a:solidFill>
        <a:latin typeface="+mn-lt"/>
        <a:ea typeface="+mn-ea"/>
        <a:cs typeface="+mn-cs"/>
      </a:defRPr>
    </a:lvl2pPr>
    <a:lvl3pPr marL="1097280" algn="l" defTabSz="1097280" rtl="0" eaLnBrk="1" latinLnBrk="0" hangingPunct="1">
      <a:defRPr sz="2200" kern="1200">
        <a:solidFill>
          <a:schemeClr val="tx1"/>
        </a:solidFill>
        <a:latin typeface="+mn-lt"/>
        <a:ea typeface="+mn-ea"/>
        <a:cs typeface="+mn-cs"/>
      </a:defRPr>
    </a:lvl3pPr>
    <a:lvl4pPr marL="1645920" algn="l" defTabSz="1097280" rtl="0" eaLnBrk="1" latinLnBrk="0" hangingPunct="1">
      <a:defRPr sz="2200" kern="1200">
        <a:solidFill>
          <a:schemeClr val="tx1"/>
        </a:solidFill>
        <a:latin typeface="+mn-lt"/>
        <a:ea typeface="+mn-ea"/>
        <a:cs typeface="+mn-cs"/>
      </a:defRPr>
    </a:lvl4pPr>
    <a:lvl5pPr marL="2194560" algn="l" defTabSz="1097280" rtl="0" eaLnBrk="1" latinLnBrk="0" hangingPunct="1">
      <a:defRPr sz="2200" kern="1200">
        <a:solidFill>
          <a:schemeClr val="tx1"/>
        </a:solidFill>
        <a:latin typeface="+mn-lt"/>
        <a:ea typeface="+mn-ea"/>
        <a:cs typeface="+mn-cs"/>
      </a:defRPr>
    </a:lvl5pPr>
    <a:lvl6pPr marL="2743200" algn="l" defTabSz="1097280" rtl="0" eaLnBrk="1" latinLnBrk="0" hangingPunct="1">
      <a:defRPr sz="2200" kern="1200">
        <a:solidFill>
          <a:schemeClr val="tx1"/>
        </a:solidFill>
        <a:latin typeface="+mn-lt"/>
        <a:ea typeface="+mn-ea"/>
        <a:cs typeface="+mn-cs"/>
      </a:defRPr>
    </a:lvl6pPr>
    <a:lvl7pPr marL="3291840" algn="l" defTabSz="1097280" rtl="0" eaLnBrk="1" latinLnBrk="0" hangingPunct="1">
      <a:defRPr sz="2200" kern="1200">
        <a:solidFill>
          <a:schemeClr val="tx1"/>
        </a:solidFill>
        <a:latin typeface="+mn-lt"/>
        <a:ea typeface="+mn-ea"/>
        <a:cs typeface="+mn-cs"/>
      </a:defRPr>
    </a:lvl7pPr>
    <a:lvl8pPr marL="3840480" algn="l" defTabSz="1097280" rtl="0" eaLnBrk="1" latinLnBrk="0" hangingPunct="1">
      <a:defRPr sz="2200" kern="1200">
        <a:solidFill>
          <a:schemeClr val="tx1"/>
        </a:solidFill>
        <a:latin typeface="+mn-lt"/>
        <a:ea typeface="+mn-ea"/>
        <a:cs typeface="+mn-cs"/>
      </a:defRPr>
    </a:lvl8pPr>
    <a:lvl9pPr marL="4389120" algn="l" defTabSz="1097280"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
          <p15:clr>
            <a:srgbClr val="A4A3A4"/>
          </p15:clr>
        </p15:guide>
        <p15:guide id="2" orient="horz" pos="1067">
          <p15:clr>
            <a:srgbClr val="A4A3A4"/>
          </p15:clr>
        </p15:guide>
        <p15:guide id="3" orient="horz" pos="1788">
          <p15:clr>
            <a:srgbClr val="A4A3A4"/>
          </p15:clr>
        </p15:guide>
        <p15:guide id="4" orient="horz">
          <p15:clr>
            <a:srgbClr val="A4A3A4"/>
          </p15:clr>
        </p15:guide>
        <p15:guide id="5" orient="horz" pos="1440">
          <p15:clr>
            <a:srgbClr val="A4A3A4"/>
          </p15:clr>
        </p15:guide>
        <p15:guide id="6" orient="horz" pos="3284">
          <p15:clr>
            <a:srgbClr val="A4A3A4"/>
          </p15:clr>
        </p15:guide>
        <p15:guide id="7" pos="3456">
          <p15:clr>
            <a:srgbClr val="A4A3A4"/>
          </p15:clr>
        </p15:guide>
        <p15:guide id="8" pos="288">
          <p15:clr>
            <a:srgbClr val="A4A3A4"/>
          </p15:clr>
        </p15:guide>
        <p15:guide id="9" pos="546">
          <p15:clr>
            <a:srgbClr val="A4A3A4"/>
          </p15:clr>
        </p15:guide>
        <p15:guide id="10" pos="6624">
          <p15:clr>
            <a:srgbClr val="A4A3A4"/>
          </p15:clr>
        </p15:guide>
        <p15:guide id="11" pos="1035">
          <p15:clr>
            <a:srgbClr val="A4A3A4"/>
          </p15:clr>
        </p15:guide>
        <p15:guide id="12" pos="635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CC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9900"/>
    <a:srgbClr val="FFFFFF"/>
    <a:srgbClr val="628ABA"/>
    <a:srgbClr val="2FA6FF"/>
    <a:srgbClr val="6699FF"/>
    <a:srgbClr val="4F8AFF"/>
    <a:srgbClr val="3377FF"/>
    <a:srgbClr val="095BFF"/>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094" autoAdjust="0"/>
    <p:restoredTop sz="81801" autoAdjust="0"/>
  </p:normalViewPr>
  <p:slideViewPr>
    <p:cSldViewPr snapToGrid="0">
      <p:cViewPr>
        <p:scale>
          <a:sx n="56" d="100"/>
          <a:sy n="56" d="100"/>
        </p:scale>
        <p:origin x="1128" y="316"/>
      </p:cViewPr>
      <p:guideLst>
        <p:guide orient="horz" pos="175"/>
        <p:guide orient="horz" pos="1067"/>
        <p:guide orient="horz" pos="1788"/>
        <p:guide orient="horz"/>
        <p:guide orient="horz" pos="1440"/>
        <p:guide orient="horz" pos="3284"/>
        <p:guide pos="3456"/>
        <p:guide pos="288"/>
        <p:guide pos="546"/>
        <p:guide pos="6624"/>
        <p:guide pos="1035"/>
        <p:guide pos="6359"/>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96" d="100"/>
          <a:sy n="96" d="100"/>
        </p:scale>
        <p:origin x="-360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8/27/2017</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extLst>
      <p:ext uri="{BB962C8B-B14F-4D97-AF65-F5344CB8AC3E}">
        <p14:creationId xmlns:p14="http://schemas.microsoft.com/office/powerpoint/2010/main" val="952392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8/27/2017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extLst>
      <p:ext uri="{BB962C8B-B14F-4D97-AF65-F5344CB8AC3E}">
        <p14:creationId xmlns:p14="http://schemas.microsoft.com/office/powerpoint/2010/main" val="1514438971"/>
      </p:ext>
    </p:extLst>
  </p:cSld>
  <p:clrMap bg1="lt1" tx1="dk1" bg2="lt2" tx2="dk2" accent1="accent1" accent2="accent2" accent3="accent3" accent4="accent4" accent5="accent5" accent6="accent6" hlink="hlink" folHlink="folHlink"/>
  <p:notesStyle>
    <a:lvl1pPr marL="0" algn="l" defTabSz="1097280" rtl="0" eaLnBrk="1" latinLnBrk="0" hangingPunct="1">
      <a:lnSpc>
        <a:spcPct val="90000"/>
      </a:lnSpc>
      <a:spcAft>
        <a:spcPts val="400"/>
      </a:spcAft>
      <a:defRPr sz="1100" kern="1200">
        <a:solidFill>
          <a:schemeClr val="tx1"/>
        </a:solidFill>
        <a:latin typeface="Segoe" pitchFamily="34" charset="0"/>
        <a:ea typeface="+mn-ea"/>
        <a:cs typeface="+mn-cs"/>
      </a:defRPr>
    </a:lvl1pPr>
    <a:lvl2pPr marL="255588" indent="-127000" algn="l" defTabSz="1097280" rtl="0" eaLnBrk="1" latinLnBrk="0" hangingPunct="1">
      <a:lnSpc>
        <a:spcPct val="90000"/>
      </a:lnSpc>
      <a:spcAft>
        <a:spcPts val="400"/>
      </a:spcAft>
      <a:buFont typeface="Arial" pitchFamily="34" charset="0"/>
      <a:buChar char="•"/>
      <a:defRPr sz="1100" kern="1200">
        <a:solidFill>
          <a:schemeClr val="tx1"/>
        </a:solidFill>
        <a:latin typeface="Segoe" pitchFamily="34" charset="0"/>
        <a:ea typeface="+mn-ea"/>
        <a:cs typeface="+mn-cs"/>
      </a:defRPr>
    </a:lvl2pPr>
    <a:lvl3pPr marL="393700" indent="-138113" algn="l" defTabSz="1097280" rtl="0" eaLnBrk="1" latinLnBrk="0" hangingPunct="1">
      <a:lnSpc>
        <a:spcPct val="90000"/>
      </a:lnSpc>
      <a:spcAft>
        <a:spcPts val="400"/>
      </a:spcAft>
      <a:buFont typeface="Arial" pitchFamily="34" charset="0"/>
      <a:buChar char="•"/>
      <a:defRPr sz="1100" kern="1200">
        <a:solidFill>
          <a:schemeClr val="tx1"/>
        </a:solidFill>
        <a:latin typeface="Segoe" pitchFamily="34" charset="0"/>
        <a:ea typeface="+mn-ea"/>
        <a:cs typeface="+mn-cs"/>
      </a:defRPr>
    </a:lvl3pPr>
    <a:lvl4pPr marL="579438" indent="-176213" algn="l" defTabSz="1097280" rtl="0" eaLnBrk="1" latinLnBrk="0" hangingPunct="1">
      <a:lnSpc>
        <a:spcPct val="90000"/>
      </a:lnSpc>
      <a:spcAft>
        <a:spcPts val="400"/>
      </a:spcAft>
      <a:buFont typeface="Arial" pitchFamily="34" charset="0"/>
      <a:buChar char="•"/>
      <a:defRPr sz="1100" kern="1200">
        <a:solidFill>
          <a:schemeClr val="tx1"/>
        </a:solidFill>
        <a:latin typeface="Segoe" pitchFamily="34" charset="0"/>
        <a:ea typeface="+mn-ea"/>
        <a:cs typeface="+mn-cs"/>
      </a:defRPr>
    </a:lvl4pPr>
    <a:lvl5pPr marL="738188" indent="-138113" algn="l" defTabSz="1097280" rtl="0" eaLnBrk="1" latinLnBrk="0" hangingPunct="1">
      <a:lnSpc>
        <a:spcPct val="90000"/>
      </a:lnSpc>
      <a:spcAft>
        <a:spcPts val="400"/>
      </a:spcAft>
      <a:buFont typeface="Arial" pitchFamily="34" charset="0"/>
      <a:buChar char="•"/>
      <a:defRPr sz="1100" kern="1200">
        <a:solidFill>
          <a:schemeClr val="tx1"/>
        </a:solidFill>
        <a:latin typeface="Segoe" pitchFamily="34" charset="0"/>
        <a:ea typeface="+mn-ea"/>
        <a:cs typeface="+mn-cs"/>
      </a:defRPr>
    </a:lvl5pPr>
    <a:lvl6pPr marL="2743200" algn="l" defTabSz="1097280" rtl="0" eaLnBrk="1" latinLnBrk="0" hangingPunct="1">
      <a:defRPr sz="1400" kern="1200">
        <a:solidFill>
          <a:schemeClr val="tx1"/>
        </a:solidFill>
        <a:latin typeface="+mn-lt"/>
        <a:ea typeface="+mn-ea"/>
        <a:cs typeface="+mn-cs"/>
      </a:defRPr>
    </a:lvl6pPr>
    <a:lvl7pPr marL="3291840" algn="l" defTabSz="1097280" rtl="0" eaLnBrk="1" latinLnBrk="0" hangingPunct="1">
      <a:defRPr sz="1400" kern="1200">
        <a:solidFill>
          <a:schemeClr val="tx1"/>
        </a:solidFill>
        <a:latin typeface="+mn-lt"/>
        <a:ea typeface="+mn-ea"/>
        <a:cs typeface="+mn-cs"/>
      </a:defRPr>
    </a:lvl7pPr>
    <a:lvl8pPr marL="3840480" algn="l" defTabSz="1097280" rtl="0" eaLnBrk="1" latinLnBrk="0" hangingPunct="1">
      <a:defRPr sz="1400" kern="1200">
        <a:solidFill>
          <a:schemeClr val="tx1"/>
        </a:solidFill>
        <a:latin typeface="+mn-lt"/>
        <a:ea typeface="+mn-ea"/>
        <a:cs typeface="+mn-cs"/>
      </a:defRPr>
    </a:lvl8pPr>
    <a:lvl9pPr marL="4389120" algn="l" defTabSz="109728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E0A749-FBCC-4784-BD00-78CAE17EF505}" type="slidenum">
              <a:rPr lang="en-US" smtClean="0"/>
              <a:t>1</a:t>
            </a:fld>
            <a:endParaRPr lang="en-US"/>
          </a:p>
        </p:txBody>
      </p:sp>
    </p:spTree>
    <p:extLst>
      <p:ext uri="{BB962C8B-B14F-4D97-AF65-F5344CB8AC3E}">
        <p14:creationId xmlns:p14="http://schemas.microsoft.com/office/powerpoint/2010/main" val="2911289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E0A749-FBCC-4784-BD00-78CAE17EF505}" type="slidenum">
              <a:rPr lang="en-US" smtClean="0"/>
              <a:t>10</a:t>
            </a:fld>
            <a:endParaRPr lang="en-US"/>
          </a:p>
        </p:txBody>
      </p:sp>
    </p:spTree>
    <p:extLst>
      <p:ext uri="{BB962C8B-B14F-4D97-AF65-F5344CB8AC3E}">
        <p14:creationId xmlns:p14="http://schemas.microsoft.com/office/powerpoint/2010/main" val="1977813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E0A749-FBCC-4784-BD00-78CAE17EF505}" type="slidenum">
              <a:rPr lang="en-US" smtClean="0"/>
              <a:t>11</a:t>
            </a:fld>
            <a:endParaRPr lang="en-US"/>
          </a:p>
        </p:txBody>
      </p:sp>
    </p:spTree>
    <p:extLst>
      <p:ext uri="{BB962C8B-B14F-4D97-AF65-F5344CB8AC3E}">
        <p14:creationId xmlns:p14="http://schemas.microsoft.com/office/powerpoint/2010/main" val="4220113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E0A749-FBCC-4784-BD00-78CAE17EF505}" type="slidenum">
              <a:rPr lang="en-US" smtClean="0"/>
              <a:t>12</a:t>
            </a:fld>
            <a:endParaRPr lang="en-US"/>
          </a:p>
        </p:txBody>
      </p:sp>
    </p:spTree>
    <p:extLst>
      <p:ext uri="{BB962C8B-B14F-4D97-AF65-F5344CB8AC3E}">
        <p14:creationId xmlns:p14="http://schemas.microsoft.com/office/powerpoint/2010/main" val="1333064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E0A749-FBCC-4784-BD00-78CAE17EF505}" type="slidenum">
              <a:rPr lang="en-US" smtClean="0"/>
              <a:t>13</a:t>
            </a:fld>
            <a:endParaRPr lang="en-US"/>
          </a:p>
        </p:txBody>
      </p:sp>
    </p:spTree>
    <p:extLst>
      <p:ext uri="{BB962C8B-B14F-4D97-AF65-F5344CB8AC3E}">
        <p14:creationId xmlns:p14="http://schemas.microsoft.com/office/powerpoint/2010/main" val="4192791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E0A749-FBCC-4784-BD00-78CAE17EF505}" type="slidenum">
              <a:rPr lang="en-US" smtClean="0"/>
              <a:t>14</a:t>
            </a:fld>
            <a:endParaRPr lang="en-US"/>
          </a:p>
        </p:txBody>
      </p:sp>
    </p:spTree>
    <p:extLst>
      <p:ext uri="{BB962C8B-B14F-4D97-AF65-F5344CB8AC3E}">
        <p14:creationId xmlns:p14="http://schemas.microsoft.com/office/powerpoint/2010/main" val="2493177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E0A749-FBCC-4784-BD00-78CAE17EF505}" type="slidenum">
              <a:rPr lang="en-US" smtClean="0"/>
              <a:t>15</a:t>
            </a:fld>
            <a:endParaRPr lang="en-US"/>
          </a:p>
        </p:txBody>
      </p:sp>
    </p:spTree>
    <p:extLst>
      <p:ext uri="{BB962C8B-B14F-4D97-AF65-F5344CB8AC3E}">
        <p14:creationId xmlns:p14="http://schemas.microsoft.com/office/powerpoint/2010/main" val="818482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E0A749-FBCC-4784-BD00-78CAE17EF505}" type="slidenum">
              <a:rPr lang="en-US" smtClean="0"/>
              <a:t>16</a:t>
            </a:fld>
            <a:endParaRPr lang="en-US"/>
          </a:p>
        </p:txBody>
      </p:sp>
    </p:spTree>
    <p:extLst>
      <p:ext uri="{BB962C8B-B14F-4D97-AF65-F5344CB8AC3E}">
        <p14:creationId xmlns:p14="http://schemas.microsoft.com/office/powerpoint/2010/main" val="595045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17</a:t>
            </a:fld>
            <a:endParaRPr lang="en-US" dirty="0"/>
          </a:p>
        </p:txBody>
      </p:sp>
    </p:spTree>
    <p:extLst>
      <p:ext uri="{BB962C8B-B14F-4D97-AF65-F5344CB8AC3E}">
        <p14:creationId xmlns:p14="http://schemas.microsoft.com/office/powerpoint/2010/main" val="232812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extLst>
      <p:ext uri="{BB962C8B-B14F-4D97-AF65-F5344CB8AC3E}">
        <p14:creationId xmlns:p14="http://schemas.microsoft.com/office/powerpoint/2010/main" val="1477417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A040B8-1629-491E-A78A-DB41C8DDD1BB}" type="slidenum">
              <a:rPr lang="en-US" smtClean="0"/>
              <a:t>19</a:t>
            </a:fld>
            <a:endParaRPr lang="en-US"/>
          </a:p>
        </p:txBody>
      </p:sp>
    </p:spTree>
    <p:extLst>
      <p:ext uri="{BB962C8B-B14F-4D97-AF65-F5344CB8AC3E}">
        <p14:creationId xmlns:p14="http://schemas.microsoft.com/office/powerpoint/2010/main" val="1210134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E0A749-FBCC-4784-BD00-78CAE17EF505}" type="slidenum">
              <a:rPr lang="en-US" smtClean="0"/>
              <a:t>2</a:t>
            </a:fld>
            <a:endParaRPr lang="en-US"/>
          </a:p>
        </p:txBody>
      </p:sp>
    </p:spTree>
    <p:extLst>
      <p:ext uri="{BB962C8B-B14F-4D97-AF65-F5344CB8AC3E}">
        <p14:creationId xmlns:p14="http://schemas.microsoft.com/office/powerpoint/2010/main" val="3374935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E0A749-FBCC-4784-BD00-78CAE17EF505}" type="slidenum">
              <a:rPr lang="en-US" smtClean="0"/>
              <a:t>3</a:t>
            </a:fld>
            <a:endParaRPr lang="en-US"/>
          </a:p>
        </p:txBody>
      </p:sp>
    </p:spTree>
    <p:extLst>
      <p:ext uri="{BB962C8B-B14F-4D97-AF65-F5344CB8AC3E}">
        <p14:creationId xmlns:p14="http://schemas.microsoft.com/office/powerpoint/2010/main" val="3633550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E0A749-FBCC-4784-BD00-78CAE17EF505}" type="slidenum">
              <a:rPr lang="en-US" smtClean="0"/>
              <a:t>4</a:t>
            </a:fld>
            <a:endParaRPr lang="en-US"/>
          </a:p>
        </p:txBody>
      </p:sp>
    </p:spTree>
    <p:extLst>
      <p:ext uri="{BB962C8B-B14F-4D97-AF65-F5344CB8AC3E}">
        <p14:creationId xmlns:p14="http://schemas.microsoft.com/office/powerpoint/2010/main" val="1261025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E0A749-FBCC-4784-BD00-78CAE17EF505}" type="slidenum">
              <a:rPr lang="en-US" smtClean="0"/>
              <a:t>5</a:t>
            </a:fld>
            <a:endParaRPr lang="en-US"/>
          </a:p>
        </p:txBody>
      </p:sp>
    </p:spTree>
    <p:extLst>
      <p:ext uri="{BB962C8B-B14F-4D97-AF65-F5344CB8AC3E}">
        <p14:creationId xmlns:p14="http://schemas.microsoft.com/office/powerpoint/2010/main" val="1951476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E0A749-FBCC-4784-BD00-78CAE17EF505}" type="slidenum">
              <a:rPr lang="en-US" smtClean="0"/>
              <a:t>6</a:t>
            </a:fld>
            <a:endParaRPr lang="en-US"/>
          </a:p>
        </p:txBody>
      </p:sp>
    </p:spTree>
    <p:extLst>
      <p:ext uri="{BB962C8B-B14F-4D97-AF65-F5344CB8AC3E}">
        <p14:creationId xmlns:p14="http://schemas.microsoft.com/office/powerpoint/2010/main" val="3071358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E0A749-FBCC-4784-BD00-78CAE17EF505}" type="slidenum">
              <a:rPr lang="en-US" smtClean="0"/>
              <a:t>7</a:t>
            </a:fld>
            <a:endParaRPr lang="en-US"/>
          </a:p>
        </p:txBody>
      </p:sp>
    </p:spTree>
    <p:extLst>
      <p:ext uri="{BB962C8B-B14F-4D97-AF65-F5344CB8AC3E}">
        <p14:creationId xmlns:p14="http://schemas.microsoft.com/office/powerpoint/2010/main" val="137143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extLst>
      <p:ext uri="{BB962C8B-B14F-4D97-AF65-F5344CB8AC3E}">
        <p14:creationId xmlns:p14="http://schemas.microsoft.com/office/powerpoint/2010/main" val="3717396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E0A749-FBCC-4784-BD00-78CAE17EF505}" type="slidenum">
              <a:rPr lang="en-US" smtClean="0"/>
              <a:t>9</a:t>
            </a:fld>
            <a:endParaRPr lang="en-US"/>
          </a:p>
        </p:txBody>
      </p:sp>
    </p:spTree>
    <p:extLst>
      <p:ext uri="{BB962C8B-B14F-4D97-AF65-F5344CB8AC3E}">
        <p14:creationId xmlns:p14="http://schemas.microsoft.com/office/powerpoint/2010/main" val="223236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66776" y="2286001"/>
            <a:ext cx="9228138" cy="900246"/>
          </a:xfrm>
          <a:noFill/>
          <a:ln w="9525">
            <a:noFill/>
            <a:miter lim="800000"/>
            <a:headEnd/>
            <a:tailEnd/>
          </a:ln>
        </p:spPr>
        <p:txBody>
          <a:bodyPr vert="horz" wrap="square" lIns="0" tIns="0" rIns="0" bIns="0" numCol="1" anchor="t" anchorCtr="0" compatLnSpc="1">
            <a:prstTxWarp prst="textNoShape">
              <a:avLst/>
            </a:prstTxWarp>
            <a:spAutoFit/>
          </a:bodyPr>
          <a:lstStyle>
            <a:lvl1pPr algn="l" defTabSz="1095332" rtl="0" eaLnBrk="0" fontAlgn="base" hangingPunct="0">
              <a:lnSpc>
                <a:spcPct val="90000"/>
              </a:lnSpc>
              <a:spcBef>
                <a:spcPct val="0"/>
              </a:spcBef>
              <a:spcAft>
                <a:spcPct val="0"/>
              </a:spcAft>
              <a:defRPr lang="en-US" sz="6480" b="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a:t>Click to edit Master title style</a:t>
            </a:r>
            <a:endParaRPr lang="en-US" dirty="0"/>
          </a:p>
        </p:txBody>
      </p:sp>
      <p:sp>
        <p:nvSpPr>
          <p:cNvPr id="3" name="Subtitle 2"/>
          <p:cNvSpPr>
            <a:spLocks noGrp="1"/>
          </p:cNvSpPr>
          <p:nvPr>
            <p:ph type="subTitle" idx="1"/>
          </p:nvPr>
        </p:nvSpPr>
        <p:spPr>
          <a:xfrm>
            <a:off x="866775" y="5213350"/>
            <a:ext cx="9228139" cy="567848"/>
          </a:xfrm>
          <a:noFill/>
          <a:ln w="9525">
            <a:noFill/>
            <a:miter lim="800000"/>
            <a:headEnd/>
            <a:tailEnd/>
          </a:ln>
        </p:spPr>
        <p:txBody>
          <a:bodyPr vert="horz" wrap="square" lIns="0" tIns="0" rIns="0" bIns="0" numCol="1" anchor="b" anchorCtr="0" compatLnSpc="1">
            <a:prstTxWarp prst="textNoShape">
              <a:avLst/>
            </a:prstTxWarp>
            <a:spAutoFit/>
          </a:bodyPr>
          <a:lstStyle>
            <a:lvl1pPr marL="0" indent="0" algn="l" defTabSz="1095332" rtl="0" eaLnBrk="0" fontAlgn="base" hangingPunct="0">
              <a:lnSpc>
                <a:spcPct val="90000"/>
              </a:lnSpc>
              <a:spcBef>
                <a:spcPct val="0"/>
              </a:spcBef>
              <a:spcAft>
                <a:spcPct val="0"/>
              </a:spcAft>
              <a:buClr>
                <a:schemeClr val="tx2"/>
              </a:buClr>
              <a:buSzPct val="95000"/>
              <a:buFont typeface="Wingdings" pitchFamily="2" charset="2"/>
              <a:buNone/>
              <a:defRPr lang="en-US" sz="4080" dirty="0">
                <a:solidFill>
                  <a:schemeClr val="accent2"/>
                </a:solidFill>
                <a:latin typeface="+mn-lt"/>
                <a:ea typeface="+mn-ea"/>
                <a:cs typeface="+mn-cs"/>
              </a:defRPr>
            </a:lvl1pPr>
            <a:lvl2pPr marL="548618" indent="0" algn="ctr">
              <a:buNone/>
              <a:defRPr>
                <a:solidFill>
                  <a:schemeClr val="tx1">
                    <a:tint val="75000"/>
                  </a:schemeClr>
                </a:solidFill>
              </a:defRPr>
            </a:lvl2pPr>
            <a:lvl3pPr marL="1097236" indent="0" algn="ctr">
              <a:buNone/>
              <a:defRPr>
                <a:solidFill>
                  <a:schemeClr val="tx1">
                    <a:tint val="75000"/>
                  </a:schemeClr>
                </a:solidFill>
              </a:defRPr>
            </a:lvl3pPr>
            <a:lvl4pPr marL="1645854" indent="0" algn="ctr">
              <a:buNone/>
              <a:defRPr>
                <a:solidFill>
                  <a:schemeClr val="tx1">
                    <a:tint val="75000"/>
                  </a:schemeClr>
                </a:solidFill>
              </a:defRPr>
            </a:lvl4pPr>
            <a:lvl5pPr marL="2194472" indent="0" algn="ctr">
              <a:buNone/>
              <a:defRPr>
                <a:solidFill>
                  <a:schemeClr val="tx1">
                    <a:tint val="75000"/>
                  </a:schemeClr>
                </a:solidFill>
              </a:defRPr>
            </a:lvl5pPr>
            <a:lvl6pPr marL="2743091" indent="0" algn="ctr">
              <a:buNone/>
              <a:defRPr>
                <a:solidFill>
                  <a:schemeClr val="tx1">
                    <a:tint val="75000"/>
                  </a:schemeClr>
                </a:solidFill>
              </a:defRPr>
            </a:lvl6pPr>
            <a:lvl7pPr marL="3291708" indent="0" algn="ctr">
              <a:buNone/>
              <a:defRPr>
                <a:solidFill>
                  <a:schemeClr val="tx1">
                    <a:tint val="75000"/>
                  </a:schemeClr>
                </a:solidFill>
              </a:defRPr>
            </a:lvl7pPr>
            <a:lvl8pPr marL="3840326" indent="0" algn="ctr">
              <a:buNone/>
              <a:defRPr>
                <a:solidFill>
                  <a:schemeClr val="tx1">
                    <a:tint val="75000"/>
                  </a:schemeClr>
                </a:solidFill>
              </a:defRPr>
            </a:lvl8pPr>
            <a:lvl9pPr marL="4388945" indent="0" algn="ctr">
              <a:buNone/>
              <a:defRPr>
                <a:solidFill>
                  <a:schemeClr val="tx1">
                    <a:tint val="75000"/>
                  </a:schemeClr>
                </a:solidFill>
              </a:defRPr>
            </a:lvl9pPr>
          </a:lstStyle>
          <a:p>
            <a:r>
              <a:rPr lang="en-US"/>
              <a:t>Click to edit Master subtitle style</a:t>
            </a:r>
            <a:endParaRPr lang="en-US" dirty="0"/>
          </a:p>
        </p:txBody>
      </p:sp>
      <p:pic>
        <p:nvPicPr>
          <p:cNvPr id="6" name="Picture 5" descr="top_banner.png"/>
          <p:cNvPicPr>
            <a:picLocks noChangeAspect="1"/>
          </p:cNvPicPr>
          <p:nvPr userDrawn="1"/>
        </p:nvPicPr>
        <p:blipFill>
          <a:blip r:embed="rId2" cstate="print"/>
          <a:stretch>
            <a:fillRect/>
          </a:stretch>
        </p:blipFill>
        <p:spPr>
          <a:xfrm>
            <a:off x="685" y="0"/>
            <a:ext cx="10971430" cy="1238095"/>
          </a:xfrm>
          <a:prstGeom prst="rect">
            <a:avLst/>
          </a:prstGeom>
        </p:spPr>
      </p:pic>
    </p:spTree>
    <p:extLst>
      <p:ext uri="{BB962C8B-B14F-4D97-AF65-F5344CB8AC3E}">
        <p14:creationId xmlns:p14="http://schemas.microsoft.com/office/powerpoint/2010/main" val="104380632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1104271" y="2838451"/>
            <a:ext cx="9742787" cy="1200325"/>
          </a:xfrm>
          <a:prstGeom prst="rect">
            <a:avLst/>
          </a:prstGeom>
          <a:noFill/>
        </p:spPr>
        <p:txBody>
          <a:bodyPr wrap="none" lIns="91436" tIns="45718" rIns="91436" bIns="45718" rtlCol="0">
            <a:spAutoFit/>
          </a:bodyPr>
          <a:lstStyle/>
          <a:p>
            <a:pPr defTabSz="1097236"/>
            <a:r>
              <a:rPr lang="en-US" sz="7200" dirty="0">
                <a:solidFill>
                  <a:srgbClr val="000000"/>
                </a:solidFill>
              </a:rPr>
              <a:t>WALK-IN GOES HERE</a:t>
            </a:r>
          </a:p>
        </p:txBody>
      </p:sp>
    </p:spTree>
    <p:extLst>
      <p:ext uri="{BB962C8B-B14F-4D97-AF65-F5344CB8AC3E}">
        <p14:creationId xmlns:p14="http://schemas.microsoft.com/office/powerpoint/2010/main" val="21771390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noFill/>
          <a:ln w="9525">
            <a:noFill/>
            <a:miter lim="800000"/>
            <a:headEnd/>
            <a:tailEnd/>
          </a:ln>
        </p:spPr>
        <p:txBody>
          <a:bodyPr vert="horz" wrap="square" lIns="0" tIns="0" rIns="0" bIns="0" numCol="1" anchor="t" anchorCtr="0" compatLnSpc="1">
            <a:prstTxWarp prst="textNoShape">
              <a:avLst/>
            </a:prstTxWarp>
            <a:spAutoFit/>
          </a:bodyPr>
          <a:lstStyle>
            <a:lvl1pPr algn="l" defTabSz="1095332" rtl="0" eaLnBrk="0" fontAlgn="base" hangingPunct="0">
              <a:lnSpc>
                <a:spcPct val="90000"/>
              </a:lnSpc>
              <a:spcBef>
                <a:spcPct val="0"/>
              </a:spcBef>
              <a:spcAft>
                <a:spcPct val="0"/>
              </a:spcAft>
              <a:defRPr lang="en-US" sz="6480" b="0" cap="none"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457200" y="1693863"/>
            <a:ext cx="10058400" cy="2653034"/>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9282215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noFill/>
          <a:ln w="9525">
            <a:noFill/>
            <a:miter lim="800000"/>
            <a:headEnd/>
            <a:tailEnd/>
          </a:ln>
        </p:spPr>
        <p:txBody>
          <a:bodyPr vert="horz" wrap="square" lIns="0" tIns="0" rIns="0" bIns="0" numCol="1" anchor="t" anchorCtr="0" compatLnSpc="1">
            <a:prstTxWarp prst="textNoShape">
              <a:avLst/>
            </a:prstTxWarp>
            <a:spAutoFit/>
          </a:bodyPr>
          <a:lstStyle>
            <a:lvl1pPr algn="l" defTabSz="1095332" rtl="0" eaLnBrk="0" fontAlgn="base" hangingPunct="0">
              <a:lnSpc>
                <a:spcPct val="90000"/>
              </a:lnSpc>
              <a:spcBef>
                <a:spcPct val="0"/>
              </a:spcBef>
              <a:spcAft>
                <a:spcPct val="0"/>
              </a:spcAft>
              <a:defRPr lang="en-US" sz="6480" b="0" cap="none"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457200" y="1693863"/>
            <a:ext cx="10058400" cy="2653034"/>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7486651"/>
            <a:ext cx="10972801" cy="742950"/>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a:t>Click to edit Master text styles</a:t>
            </a:r>
          </a:p>
        </p:txBody>
      </p:sp>
    </p:spTree>
    <p:extLst>
      <p:ext uri="{BB962C8B-B14F-4D97-AF65-F5344CB8AC3E}">
        <p14:creationId xmlns:p14="http://schemas.microsoft.com/office/powerpoint/2010/main" val="345695809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73203" y="2286006"/>
            <a:ext cx="9220696" cy="1828197"/>
          </a:xfrm>
        </p:spPr>
        <p:txBody>
          <a:bodyPr>
            <a:noAutofit/>
          </a:bodyPr>
          <a:lstStyle>
            <a:lvl1pPr>
              <a:lnSpc>
                <a:spcPct val="90000"/>
              </a:lnSpc>
              <a:defRPr sz="4920">
                <a:effectLst>
                  <a:reflection blurRad="6350" stA="55000" endA="300" endPos="45500" dir="5400000" sy="-100000" algn="bl" rotWithShape="0"/>
                </a:effectLst>
              </a:defRPr>
            </a:lvl1pPr>
          </a:lstStyle>
          <a:p>
            <a:r>
              <a:rPr lang="en-US" dirty="0"/>
              <a:t>Click to edit Master title style</a:t>
            </a:r>
          </a:p>
        </p:txBody>
      </p:sp>
      <p:sp>
        <p:nvSpPr>
          <p:cNvPr id="3" name="Subtitle 2"/>
          <p:cNvSpPr>
            <a:spLocks noGrp="1"/>
          </p:cNvSpPr>
          <p:nvPr>
            <p:ph type="subTitle" idx="1"/>
          </p:nvPr>
        </p:nvSpPr>
        <p:spPr>
          <a:xfrm>
            <a:off x="873194" y="5212089"/>
            <a:ext cx="9220697" cy="555906"/>
          </a:xfrm>
        </p:spPr>
        <p:txBody>
          <a:bodyPr>
            <a:noAutofit/>
          </a:bodyPr>
          <a:lstStyle>
            <a:lvl1pPr marL="0" indent="0" algn="l">
              <a:lnSpc>
                <a:spcPct val="90000"/>
              </a:lnSpc>
              <a:spcBef>
                <a:spcPts val="0"/>
              </a:spcBef>
              <a:buNone/>
              <a:defRPr>
                <a:gradFill>
                  <a:gsLst>
                    <a:gs pos="0">
                      <a:schemeClr val="tx1"/>
                    </a:gs>
                    <a:gs pos="86000">
                      <a:schemeClr val="tx1"/>
                    </a:gs>
                  </a:gsLst>
                  <a:lin ang="5400000" scaled="0"/>
                </a:gradFill>
              </a:defRPr>
            </a:lvl1pPr>
            <a:lvl2pPr marL="411467" indent="0" algn="ctr">
              <a:buNone/>
              <a:defRPr>
                <a:solidFill>
                  <a:schemeClr val="tx1">
                    <a:tint val="75000"/>
                  </a:schemeClr>
                </a:solidFill>
              </a:defRPr>
            </a:lvl2pPr>
            <a:lvl3pPr marL="822934" indent="0" algn="ctr">
              <a:buNone/>
              <a:defRPr>
                <a:solidFill>
                  <a:schemeClr val="tx1">
                    <a:tint val="75000"/>
                  </a:schemeClr>
                </a:solidFill>
              </a:defRPr>
            </a:lvl3pPr>
            <a:lvl4pPr marL="1234400" indent="0" algn="ctr">
              <a:buNone/>
              <a:defRPr>
                <a:solidFill>
                  <a:schemeClr val="tx1">
                    <a:tint val="75000"/>
                  </a:schemeClr>
                </a:solidFill>
              </a:defRPr>
            </a:lvl4pPr>
            <a:lvl5pPr marL="1645868" indent="0" algn="ctr">
              <a:buNone/>
              <a:defRPr>
                <a:solidFill>
                  <a:schemeClr val="tx1">
                    <a:tint val="75000"/>
                  </a:schemeClr>
                </a:solidFill>
              </a:defRPr>
            </a:lvl5pPr>
            <a:lvl6pPr marL="2057333" indent="0" algn="ctr">
              <a:buNone/>
              <a:defRPr>
                <a:solidFill>
                  <a:schemeClr val="tx1">
                    <a:tint val="75000"/>
                  </a:schemeClr>
                </a:solidFill>
              </a:defRPr>
            </a:lvl6pPr>
            <a:lvl7pPr marL="2468802" indent="0" algn="ctr">
              <a:buNone/>
              <a:defRPr>
                <a:solidFill>
                  <a:schemeClr val="tx1">
                    <a:tint val="75000"/>
                  </a:schemeClr>
                </a:solidFill>
              </a:defRPr>
            </a:lvl7pPr>
            <a:lvl8pPr marL="2880269" indent="0" algn="ctr">
              <a:buNone/>
              <a:defRPr>
                <a:solidFill>
                  <a:schemeClr val="tx1">
                    <a:tint val="75000"/>
                  </a:schemeClr>
                </a:solidFill>
              </a:defRPr>
            </a:lvl8pPr>
            <a:lvl9pPr marL="3291736"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94428663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700656" y="823269"/>
            <a:ext cx="8393234" cy="1828194"/>
          </a:xfrm>
        </p:spPr>
        <p:txBody>
          <a:bodyPr anchor="ctr" anchorCtr="0">
            <a:noAutofit/>
          </a:bodyPr>
          <a:lstStyle>
            <a:lvl1pPr>
              <a:lnSpc>
                <a:spcPct val="90000"/>
              </a:lnSpc>
              <a:defRPr sz="4920">
                <a:effectLst>
                  <a:reflection blurRad="6350" stA="55000" endA="300" endPos="45500" dir="5400000" sy="-100000" algn="bl" rotWithShape="0"/>
                </a:effectLst>
              </a:defRPr>
            </a:lvl1pPr>
          </a:lstStyle>
          <a:p>
            <a:r>
              <a:rPr lang="en-US"/>
              <a:t>Click to edit Master title style</a:t>
            </a:r>
            <a:endParaRPr lang="en-US" dirty="0"/>
          </a:p>
        </p:txBody>
      </p:sp>
      <p:sp>
        <p:nvSpPr>
          <p:cNvPr id="3" name="Subtitle 2"/>
          <p:cNvSpPr>
            <a:spLocks noGrp="1"/>
          </p:cNvSpPr>
          <p:nvPr>
            <p:ph type="subTitle" idx="1"/>
          </p:nvPr>
        </p:nvSpPr>
        <p:spPr>
          <a:xfrm>
            <a:off x="1700663" y="5213996"/>
            <a:ext cx="8393236" cy="553998"/>
          </a:xfrm>
        </p:spPr>
        <p:txBody>
          <a:bodyPr>
            <a:noAutofit/>
          </a:bodyPr>
          <a:lstStyle>
            <a:lvl1pPr marL="0" indent="0" algn="l">
              <a:lnSpc>
                <a:spcPct val="90000"/>
              </a:lnSpc>
              <a:spcBef>
                <a:spcPts val="0"/>
              </a:spcBef>
              <a:buNone/>
              <a:defRPr>
                <a:gradFill>
                  <a:gsLst>
                    <a:gs pos="0">
                      <a:schemeClr val="tx1"/>
                    </a:gs>
                    <a:gs pos="86000">
                      <a:schemeClr val="tx1"/>
                    </a:gs>
                  </a:gsLst>
                  <a:lin ang="5400000" scaled="0"/>
                </a:gradFill>
              </a:defRPr>
            </a:lvl1pPr>
            <a:lvl2pPr marL="411467" indent="0" algn="ctr">
              <a:buNone/>
              <a:defRPr>
                <a:solidFill>
                  <a:schemeClr val="tx1">
                    <a:tint val="75000"/>
                  </a:schemeClr>
                </a:solidFill>
              </a:defRPr>
            </a:lvl2pPr>
            <a:lvl3pPr marL="822934" indent="0" algn="ctr">
              <a:buNone/>
              <a:defRPr>
                <a:solidFill>
                  <a:schemeClr val="tx1">
                    <a:tint val="75000"/>
                  </a:schemeClr>
                </a:solidFill>
              </a:defRPr>
            </a:lvl3pPr>
            <a:lvl4pPr marL="1234400" indent="0" algn="ctr">
              <a:buNone/>
              <a:defRPr>
                <a:solidFill>
                  <a:schemeClr val="tx1">
                    <a:tint val="75000"/>
                  </a:schemeClr>
                </a:solidFill>
              </a:defRPr>
            </a:lvl4pPr>
            <a:lvl5pPr marL="1645868" indent="0" algn="ctr">
              <a:buNone/>
              <a:defRPr>
                <a:solidFill>
                  <a:schemeClr val="tx1">
                    <a:tint val="75000"/>
                  </a:schemeClr>
                </a:solidFill>
              </a:defRPr>
            </a:lvl5pPr>
            <a:lvl6pPr marL="2057333" indent="0" algn="ctr">
              <a:buNone/>
              <a:defRPr>
                <a:solidFill>
                  <a:schemeClr val="tx1">
                    <a:tint val="75000"/>
                  </a:schemeClr>
                </a:solidFill>
              </a:defRPr>
            </a:lvl6pPr>
            <a:lvl7pPr marL="2468802" indent="0" algn="ctr">
              <a:buNone/>
              <a:defRPr>
                <a:solidFill>
                  <a:schemeClr val="tx1">
                    <a:tint val="75000"/>
                  </a:schemeClr>
                </a:solidFill>
              </a:defRPr>
            </a:lvl7pPr>
            <a:lvl8pPr marL="2880269" indent="0" algn="ctr">
              <a:buNone/>
              <a:defRPr>
                <a:solidFill>
                  <a:schemeClr val="tx1">
                    <a:tint val="75000"/>
                  </a:schemeClr>
                </a:solidFill>
              </a:defRPr>
            </a:lvl8pPr>
            <a:lvl9pPr marL="3291736"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873194" y="3379627"/>
            <a:ext cx="9220697" cy="1654372"/>
          </a:xfrm>
        </p:spPr>
        <p:txBody>
          <a:bodyPr anchor="t" anchorCtr="0">
            <a:noAutofit/>
            <a:scene3d>
              <a:camera prst="orthographicFront"/>
              <a:lightRig rig="flat" dir="t"/>
            </a:scene3d>
            <a:sp3d>
              <a:contourClr>
                <a:schemeClr val="tx2"/>
              </a:contourClr>
            </a:sp3d>
          </a:bodyPr>
          <a:lstStyle>
            <a:lvl1pPr marL="0" indent="0" algn="r">
              <a:buFont typeface="Arial" pitchFamily="34" charset="0"/>
              <a:buNone/>
              <a:defRPr kumimoji="0" lang="en-US" sz="9000" b="1" i="1" u="none" strike="noStrike" kern="1200" cap="none" spc="-578" normalizeH="0" baseline="0" noProof="0" dirty="0" smtClean="0">
                <a:ln w="11430"/>
                <a:gradFill>
                  <a:gsLst>
                    <a:gs pos="0">
                      <a:schemeClr val="tx1"/>
                    </a:gs>
                    <a:gs pos="28000">
                      <a:schemeClr val="tx1">
                        <a:alpha val="55000"/>
                      </a:schemeClr>
                    </a:gs>
                    <a:gs pos="54000">
                      <a:schemeClr val="accent2">
                        <a:alpha val="44000"/>
                      </a:schemeClr>
                    </a:gs>
                    <a:gs pos="88000">
                      <a:schemeClr val="accent2">
                        <a:alpha val="2000"/>
                      </a:schemeClr>
                    </a:gs>
                  </a:gsLst>
                  <a:lin ang="5100000" scaled="0"/>
                </a:gradFill>
                <a:effectLst>
                  <a:outerShdw blurRad="50800" dist="39000" dir="5460000" algn="tl">
                    <a:srgbClr val="000000">
                      <a:alpha val="38000"/>
                    </a:srgbClr>
                  </a:outerShdw>
                </a:effectLst>
                <a:uLnTx/>
                <a:uFillTx/>
                <a:latin typeface="Segoe UI" pitchFamily="34" charset="0"/>
                <a:ea typeface="Segoe UI" pitchFamily="34" charset="0"/>
                <a:cs typeface="Segoe UI" pitchFamily="34" charset="0"/>
              </a:defRPr>
            </a:lvl1pPr>
          </a:lstStyle>
          <a:p>
            <a:pPr marL="0" lvl="0" indent="0" algn="r" defTabSz="822934" rtl="0" eaLnBrk="1" latinLnBrk="0" hangingPunct="1">
              <a:lnSpc>
                <a:spcPct val="90000"/>
              </a:lnSpc>
              <a:spcBef>
                <a:spcPct val="20000"/>
              </a:spcBef>
              <a:buSzPct val="90000"/>
              <a:buFont typeface="Arial" pitchFamily="34" charset="0"/>
              <a:buNone/>
            </a:pPr>
            <a:r>
              <a:rPr lang="en-US" dirty="0"/>
              <a:t>click to…</a:t>
            </a:r>
          </a:p>
        </p:txBody>
      </p:sp>
    </p:spTree>
    <p:extLst>
      <p:ext uri="{BB962C8B-B14F-4D97-AF65-F5344CB8AC3E}">
        <p14:creationId xmlns:p14="http://schemas.microsoft.com/office/powerpoint/2010/main" val="253211615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323" y="274322"/>
            <a:ext cx="10036726" cy="598305"/>
          </a:xfrm>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467323" y="1737366"/>
            <a:ext cx="10036726" cy="18005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4685748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7323" y="1737366"/>
            <a:ext cx="10036726" cy="180055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2642743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67323" y="1737366"/>
            <a:ext cx="4939046" cy="1588127"/>
          </a:xfrm>
        </p:spPr>
        <p:txBody>
          <a:bodyPr/>
          <a:lstStyle>
            <a:lvl1pPr marL="305981" indent="-305981">
              <a:lnSpc>
                <a:spcPct val="90000"/>
              </a:lnSpc>
              <a:defRPr sz="2520"/>
            </a:lvl1pPr>
            <a:lvl2pPr marL="606010" indent="-292885">
              <a:lnSpc>
                <a:spcPct val="90000"/>
              </a:lnSpc>
              <a:defRPr sz="2160"/>
            </a:lvl2pPr>
            <a:lvl3pPr marL="858413" indent="-259548">
              <a:lnSpc>
                <a:spcPct val="90000"/>
              </a:lnSpc>
              <a:defRPr sz="1800"/>
            </a:lvl3pPr>
            <a:lvl4pPr marL="1104863" indent="-246450">
              <a:lnSpc>
                <a:spcPct val="90000"/>
              </a:lnSpc>
              <a:defRPr sz="1680"/>
            </a:lvl4pPr>
            <a:lvl5pPr marL="1364413" indent="-252403">
              <a:lnSpc>
                <a:spcPct val="90000"/>
              </a:lnSpc>
              <a:defRPr sz="1680"/>
            </a:lvl5pPr>
            <a:lvl6pPr>
              <a:defRPr sz="1680"/>
            </a:lvl6pPr>
            <a:lvl7pPr>
              <a:defRPr sz="1680"/>
            </a:lvl7pPr>
            <a:lvl8pPr>
              <a:defRPr sz="1680"/>
            </a:lvl8pPr>
            <a:lvl9pPr>
              <a:defRPr sz="16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65001" y="1737366"/>
            <a:ext cx="4939046" cy="1588127"/>
          </a:xfrm>
        </p:spPr>
        <p:txBody>
          <a:bodyPr/>
          <a:lstStyle>
            <a:lvl1pPr marL="313124" indent="-313124">
              <a:lnSpc>
                <a:spcPct val="90000"/>
              </a:lnSpc>
              <a:defRPr sz="2520"/>
            </a:lvl1pPr>
            <a:lvl2pPr marL="606010" indent="-305981">
              <a:lnSpc>
                <a:spcPct val="90000"/>
              </a:lnSpc>
              <a:defRPr sz="2160"/>
            </a:lvl2pPr>
            <a:lvl3pPr marL="865558" indent="-272646">
              <a:lnSpc>
                <a:spcPct val="90000"/>
              </a:lnSpc>
              <a:defRPr sz="1800"/>
            </a:lvl3pPr>
            <a:lvl4pPr marL="1104863" indent="-239306">
              <a:lnSpc>
                <a:spcPct val="90000"/>
              </a:lnSpc>
              <a:defRPr sz="1680"/>
            </a:lvl4pPr>
            <a:lvl5pPr marL="1364413" indent="-246450">
              <a:lnSpc>
                <a:spcPct val="90000"/>
              </a:lnSpc>
              <a:defRPr sz="1680"/>
            </a:lvl5pPr>
            <a:lvl6pPr>
              <a:defRPr sz="1680"/>
            </a:lvl6pPr>
            <a:lvl7pPr>
              <a:defRPr sz="1680"/>
            </a:lvl7pPr>
            <a:lvl8pPr>
              <a:defRPr sz="1680"/>
            </a:lvl8pPr>
            <a:lvl9pPr>
              <a:defRPr sz="16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65433427"/>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67323" y="1793580"/>
            <a:ext cx="4939046" cy="315792"/>
          </a:xfrm>
        </p:spPr>
        <p:txBody>
          <a:bodyPr anchor="b"/>
          <a:lstStyle>
            <a:lvl1pPr marL="0" indent="0">
              <a:lnSpc>
                <a:spcPct val="90000"/>
              </a:lnSpc>
              <a:spcBef>
                <a:spcPts val="0"/>
              </a:spcBef>
              <a:buNone/>
              <a:defRPr sz="2280" b="1"/>
            </a:lvl1pPr>
            <a:lvl2pPr marL="411467" indent="0">
              <a:buNone/>
              <a:defRPr sz="1800" b="1"/>
            </a:lvl2pPr>
            <a:lvl3pPr marL="822934" indent="0">
              <a:buNone/>
              <a:defRPr sz="1680" b="1"/>
            </a:lvl3pPr>
            <a:lvl4pPr marL="1234400" indent="0">
              <a:buNone/>
              <a:defRPr sz="1440" b="1"/>
            </a:lvl4pPr>
            <a:lvl5pPr marL="1645868" indent="0">
              <a:buNone/>
              <a:defRPr sz="1440" b="1"/>
            </a:lvl5pPr>
            <a:lvl6pPr marL="2057333" indent="0">
              <a:buNone/>
              <a:defRPr sz="1440" b="1"/>
            </a:lvl6pPr>
            <a:lvl7pPr marL="2468802" indent="0">
              <a:buNone/>
              <a:defRPr sz="1440" b="1"/>
            </a:lvl7pPr>
            <a:lvl8pPr marL="2880269" indent="0">
              <a:buNone/>
              <a:defRPr sz="1440" b="1"/>
            </a:lvl8pPr>
            <a:lvl9pPr marL="3291736"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1" y="2560330"/>
            <a:ext cx="4937760" cy="1399807"/>
          </a:xfrm>
        </p:spPr>
        <p:txBody>
          <a:bodyPr/>
          <a:lstStyle>
            <a:lvl1pPr marL="253595" indent="-253595">
              <a:defRPr sz="2040"/>
            </a:lvl1pPr>
            <a:lvl2pPr marL="505999" indent="-239306">
              <a:defRPr sz="1800"/>
            </a:lvl2pPr>
            <a:lvl3pPr marL="732211" indent="-219068">
              <a:defRPr sz="1680"/>
            </a:lvl3pPr>
            <a:lvl4pPr marL="945326" indent="-205973">
              <a:defRPr sz="1560"/>
            </a:lvl4pPr>
            <a:lvl5pPr marL="1151298" indent="-185734">
              <a:defRPr sz="156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65001" y="1793580"/>
            <a:ext cx="4939046" cy="315792"/>
          </a:xfrm>
        </p:spPr>
        <p:txBody>
          <a:bodyPr anchor="b"/>
          <a:lstStyle>
            <a:lvl1pPr marL="0" indent="0">
              <a:lnSpc>
                <a:spcPct val="90000"/>
              </a:lnSpc>
              <a:spcBef>
                <a:spcPts val="0"/>
              </a:spcBef>
              <a:buNone/>
              <a:defRPr sz="2280" b="1"/>
            </a:lvl1pPr>
            <a:lvl2pPr marL="411467" indent="0">
              <a:buNone/>
              <a:defRPr sz="1800" b="1"/>
            </a:lvl2pPr>
            <a:lvl3pPr marL="822934" indent="0">
              <a:buNone/>
              <a:defRPr sz="1680" b="1"/>
            </a:lvl3pPr>
            <a:lvl4pPr marL="1234400" indent="0">
              <a:buNone/>
              <a:defRPr sz="1440" b="1"/>
            </a:lvl4pPr>
            <a:lvl5pPr marL="1645868" indent="0">
              <a:buNone/>
              <a:defRPr sz="1440" b="1"/>
            </a:lvl5pPr>
            <a:lvl6pPr marL="2057333" indent="0">
              <a:buNone/>
              <a:defRPr sz="1440" b="1"/>
            </a:lvl6pPr>
            <a:lvl7pPr marL="2468802" indent="0">
              <a:buNone/>
              <a:defRPr sz="1440" b="1"/>
            </a:lvl7pPr>
            <a:lvl8pPr marL="2880269" indent="0">
              <a:buNone/>
              <a:defRPr sz="1440" b="1"/>
            </a:lvl8pPr>
            <a:lvl9pPr marL="3291736"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65001" y="2560331"/>
            <a:ext cx="4939046" cy="1399807"/>
          </a:xfrm>
        </p:spPr>
        <p:txBody>
          <a:bodyPr/>
          <a:lstStyle>
            <a:lvl1pPr marL="266692" indent="-266692">
              <a:defRPr sz="2040"/>
            </a:lvl1pPr>
            <a:lvl2pPr marL="513143" indent="-246450">
              <a:defRPr sz="1800"/>
            </a:lvl2pPr>
            <a:lvl3pPr marL="739355" indent="-220259">
              <a:defRPr sz="1680"/>
            </a:lvl3pPr>
            <a:lvl4pPr marL="945326" indent="-213115">
              <a:defRPr sz="1560"/>
            </a:lvl4pPr>
            <a:lvl5pPr marL="1151298" indent="-198828">
              <a:defRPr sz="156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667836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4636665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solidFill>
          <a:schemeClr val="tx1"/>
        </a:solidFill>
        <a:effectLst/>
      </p:bgPr>
    </p:bg>
    <p:spTree>
      <p:nvGrpSpPr>
        <p:cNvPr id="1" name=""/>
        <p:cNvGrpSpPr/>
        <p:nvPr/>
      </p:nvGrpSpPr>
      <p:grpSpPr>
        <a:xfrm>
          <a:off x="0" y="0"/>
          <a:ext cx="0" cy="0"/>
          <a:chOff x="0" y="0"/>
          <a:chExt cx="0" cy="0"/>
        </a:xfrm>
      </p:grpSpPr>
      <p:pic>
        <p:nvPicPr>
          <p:cNvPr id="5" name="Picture 4" descr="top_banner.png"/>
          <p:cNvPicPr>
            <a:picLocks noChangeAspect="1"/>
          </p:cNvPicPr>
          <p:nvPr userDrawn="1"/>
        </p:nvPicPr>
        <p:blipFill>
          <a:blip r:embed="rId2" cstate="print"/>
          <a:stretch>
            <a:fillRect/>
          </a:stretch>
        </p:blipFill>
        <p:spPr>
          <a:xfrm>
            <a:off x="0" y="0"/>
            <a:ext cx="10971430" cy="1238095"/>
          </a:xfrm>
          <a:prstGeom prst="rect">
            <a:avLst/>
          </a:prstGeom>
        </p:spPr>
      </p:pic>
      <p:sp>
        <p:nvSpPr>
          <p:cNvPr id="2" name="Title 1"/>
          <p:cNvSpPr>
            <a:spLocks noGrp="1"/>
          </p:cNvSpPr>
          <p:nvPr>
            <p:ph type="ctrTitle"/>
          </p:nvPr>
        </p:nvSpPr>
        <p:spPr>
          <a:xfrm>
            <a:off x="866776" y="2838451"/>
            <a:ext cx="9228138" cy="900246"/>
          </a:xfrm>
          <a:noFill/>
          <a:ln w="9525">
            <a:noFill/>
            <a:miter lim="800000"/>
            <a:headEnd/>
            <a:tailEnd/>
          </a:ln>
        </p:spPr>
        <p:txBody>
          <a:bodyPr vert="horz" wrap="square" lIns="0" tIns="0" rIns="0" bIns="0" numCol="1" rtlCol="0" anchor="t" anchorCtr="0" compatLnSpc="1">
            <a:prstTxWarp prst="textNoShape">
              <a:avLst/>
            </a:prstTxWarp>
            <a:spAutoFit/>
          </a:bodyPr>
          <a:lstStyle>
            <a:lvl1pPr algn="l" defTabSz="1095332" rtl="0" eaLnBrk="0" fontAlgn="base" latinLnBrk="0" hangingPunct="0">
              <a:lnSpc>
                <a:spcPct val="90000"/>
              </a:lnSpc>
              <a:spcBef>
                <a:spcPct val="0"/>
              </a:spcBef>
              <a:spcAft>
                <a:spcPct val="0"/>
              </a:spcAft>
              <a:buNone/>
              <a:defRPr lang="en-US" sz="648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a:t>Click to edit Master title style</a:t>
            </a:r>
            <a:endParaRPr lang="en-US" dirty="0"/>
          </a:p>
        </p:txBody>
      </p:sp>
      <p:sp>
        <p:nvSpPr>
          <p:cNvPr id="3" name="Subtitle 2"/>
          <p:cNvSpPr>
            <a:spLocks noGrp="1"/>
          </p:cNvSpPr>
          <p:nvPr>
            <p:ph type="subTitle" idx="1"/>
          </p:nvPr>
        </p:nvSpPr>
        <p:spPr>
          <a:xfrm>
            <a:off x="866775" y="5213350"/>
            <a:ext cx="8451850" cy="567848"/>
          </a:xfrm>
          <a:noFill/>
          <a:ln w="9525">
            <a:noFill/>
            <a:miter lim="800000"/>
            <a:headEnd/>
            <a:tailEnd/>
          </a:ln>
        </p:spPr>
        <p:txBody>
          <a:bodyPr vert="horz" wrap="square" lIns="0" tIns="0" rIns="0" bIns="0" numCol="1" rtlCol="0" anchor="b" anchorCtr="0" compatLnSpc="1">
            <a:prstTxWarp prst="textNoShape">
              <a:avLst/>
            </a:prstTxWarp>
            <a:spAutoFit/>
          </a:bodyPr>
          <a:lstStyle>
            <a:lvl1pPr marL="0" indent="0" algn="l" defTabSz="1095332" rtl="0" eaLnBrk="0" fontAlgn="base" latinLnBrk="0" hangingPunct="0">
              <a:lnSpc>
                <a:spcPct val="90000"/>
              </a:lnSpc>
              <a:spcBef>
                <a:spcPct val="0"/>
              </a:spcBef>
              <a:spcAft>
                <a:spcPct val="0"/>
              </a:spcAft>
              <a:buClr>
                <a:schemeClr val="tx2"/>
              </a:buClr>
              <a:buSzPct val="95000"/>
              <a:buFont typeface="Wingdings" pitchFamily="2" charset="2"/>
              <a:buNone/>
              <a:defRPr lang="en-US" sz="4080" kern="1200" dirty="0">
                <a:solidFill>
                  <a:schemeClr val="accent2"/>
                </a:solidFill>
                <a:latin typeface="+mn-lt"/>
                <a:ea typeface="+mn-ea"/>
                <a:cs typeface="+mn-cs"/>
              </a:defRPr>
            </a:lvl1pPr>
            <a:lvl2pPr marL="548618" indent="0" algn="ctr">
              <a:buNone/>
              <a:defRPr>
                <a:solidFill>
                  <a:schemeClr val="tx1">
                    <a:tint val="75000"/>
                  </a:schemeClr>
                </a:solidFill>
              </a:defRPr>
            </a:lvl2pPr>
            <a:lvl3pPr marL="1097236" indent="0" algn="ctr">
              <a:buNone/>
              <a:defRPr>
                <a:solidFill>
                  <a:schemeClr val="tx1">
                    <a:tint val="75000"/>
                  </a:schemeClr>
                </a:solidFill>
              </a:defRPr>
            </a:lvl3pPr>
            <a:lvl4pPr marL="1645854" indent="0" algn="ctr">
              <a:buNone/>
              <a:defRPr>
                <a:solidFill>
                  <a:schemeClr val="tx1">
                    <a:tint val="75000"/>
                  </a:schemeClr>
                </a:solidFill>
              </a:defRPr>
            </a:lvl4pPr>
            <a:lvl5pPr marL="2194472" indent="0" algn="ctr">
              <a:buNone/>
              <a:defRPr>
                <a:solidFill>
                  <a:schemeClr val="tx1">
                    <a:tint val="75000"/>
                  </a:schemeClr>
                </a:solidFill>
              </a:defRPr>
            </a:lvl5pPr>
            <a:lvl6pPr marL="2743091" indent="0" algn="ctr">
              <a:buNone/>
              <a:defRPr>
                <a:solidFill>
                  <a:schemeClr val="tx1">
                    <a:tint val="75000"/>
                  </a:schemeClr>
                </a:solidFill>
              </a:defRPr>
            </a:lvl6pPr>
            <a:lvl7pPr marL="3291708" indent="0" algn="ctr">
              <a:buNone/>
              <a:defRPr>
                <a:solidFill>
                  <a:schemeClr val="tx1">
                    <a:tint val="75000"/>
                  </a:schemeClr>
                </a:solidFill>
              </a:defRPr>
            </a:lvl7pPr>
            <a:lvl8pPr marL="3840326" indent="0" algn="ctr">
              <a:buNone/>
              <a:defRPr>
                <a:solidFill>
                  <a:schemeClr val="tx1">
                    <a:tint val="75000"/>
                  </a:schemeClr>
                </a:solidFill>
              </a:defRPr>
            </a:lvl8pPr>
            <a:lvl9pPr marL="4388945"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1643063" y="1140781"/>
            <a:ext cx="8451850" cy="1661993"/>
          </a:xfrm>
          <a:effectLst/>
        </p:spPr>
        <p:txBody>
          <a:bodyPr anchor="b">
            <a:scene3d>
              <a:camera prst="orthographicFront"/>
              <a:lightRig rig="flat" dir="t"/>
            </a:scene3d>
            <a:sp3d>
              <a:bevelT h="19050"/>
              <a:contourClr>
                <a:srgbClr val="F4A234"/>
              </a:contourClr>
            </a:sp3d>
          </a:bodyPr>
          <a:lstStyle>
            <a:lvl1pPr marL="0" indent="0" algn="r">
              <a:buFont typeface="Arial" pitchFamily="34" charset="0"/>
              <a:buNone/>
              <a:defRPr kumimoji="0" lang="en-US" sz="12000" b="1" i="1" u="none" strike="noStrike" kern="1200" cap="none" spc="-770" normalizeH="0" baseline="0" noProof="0" dirty="0" smtClean="0">
                <a:ln w="11430"/>
                <a:solidFill>
                  <a:schemeClr val="accent5"/>
                </a:solidFill>
                <a:effectLst>
                  <a:outerShdw blurRad="50800" dist="38100" dir="2700000" algn="tl" rotWithShape="0">
                    <a:prstClr val="black">
                      <a:alpha val="57000"/>
                    </a:prstClr>
                  </a:outerShdw>
                </a:effectLst>
                <a:uLnTx/>
                <a:uFillTx/>
                <a:latin typeface="Segoe" pitchFamily="34" charset="0"/>
                <a:ea typeface="+mn-ea"/>
                <a:cs typeface="+mn-cs"/>
              </a:defRPr>
            </a:lvl1pPr>
          </a:lstStyle>
          <a:p>
            <a:pPr lvl="0"/>
            <a:r>
              <a:rPr lang="en-US" dirty="0"/>
              <a:t>click to…</a:t>
            </a:r>
          </a:p>
        </p:txBody>
      </p:sp>
    </p:spTree>
    <p:extLst>
      <p:ext uri="{BB962C8B-B14F-4D97-AF65-F5344CB8AC3E}">
        <p14:creationId xmlns:p14="http://schemas.microsoft.com/office/powerpoint/2010/main" val="3466441905"/>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5278574"/>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49683209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lack Layout - 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flip="none" rotWithShape="1">
                  <a:gsLst>
                    <a:gs pos="0">
                      <a:srgbClr val="FFFFFF"/>
                    </a:gs>
                    <a:gs pos="100000">
                      <a:srgbClr val="F8F57B"/>
                    </a:gs>
                  </a:gsLst>
                  <a:lin ang="5400000" scaled="0"/>
                  <a:tileRect/>
                </a:gra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467323" y="1737366"/>
            <a:ext cx="10036726" cy="180055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84033505"/>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ack Notes slide Layou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8F57B"/>
                    </a:gs>
                  </a:gsLst>
                  <a:lin ang="5400000" scaled="0"/>
                </a:gra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467323" y="1737366"/>
            <a:ext cx="10036726" cy="180055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4" y="7486656"/>
            <a:ext cx="10972801" cy="742950"/>
          </a:xfrm>
          <a:solidFill>
            <a:srgbClr val="FFFF99"/>
          </a:solidFill>
        </p:spPr>
        <p:txBody>
          <a:bodyPr wrap="square" lIns="114296" tIns="57146" rIns="114296" bIns="57146" anchor="b" anchorCtr="0">
            <a:noAutofit/>
          </a:bodyPr>
          <a:lstStyle>
            <a:lvl1pPr algn="r">
              <a:buFont typeface="Arial" pitchFamily="34" charset="0"/>
              <a:buNone/>
              <a:defRPr spc="-46" baseline="0">
                <a:gradFill>
                  <a:gsLst>
                    <a:gs pos="0">
                      <a:srgbClr val="000000"/>
                    </a:gs>
                    <a:gs pos="100000">
                      <a:srgbClr val="000000"/>
                    </a:gs>
                  </a:gsLst>
                  <a:lin ang="5400000" scaled="0"/>
                </a:gradFill>
                <a:effectLst/>
                <a:latin typeface="Segoe UI" pitchFamily="34" charset="0"/>
              </a:defRPr>
            </a:lvl1pPr>
          </a:lstStyle>
          <a:p>
            <a:pPr lvl="0"/>
            <a:r>
              <a:rPr lang="en-US"/>
              <a:t>Click to edit Master text styles</a:t>
            </a:r>
          </a:p>
        </p:txBody>
      </p:sp>
    </p:spTree>
    <p:extLst>
      <p:ext uri="{BB962C8B-B14F-4D97-AF65-F5344CB8AC3E}">
        <p14:creationId xmlns:p14="http://schemas.microsoft.com/office/powerpoint/2010/main" val="236008803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3_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457200" y="1514508"/>
            <a:ext cx="10058400" cy="1800558"/>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36501443"/>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2440" y="91440"/>
            <a:ext cx="9875520" cy="598305"/>
          </a:xfrm>
        </p:spPr>
        <p:txBody>
          <a:bodyPr/>
          <a:lstStyle/>
          <a:p>
            <a:r>
              <a:rPr lang="en-US"/>
              <a:t>Click to edit Master title style</a:t>
            </a:r>
          </a:p>
        </p:txBody>
      </p:sp>
      <p:sp>
        <p:nvSpPr>
          <p:cNvPr id="3" name="Text Placeholder 2"/>
          <p:cNvSpPr>
            <a:spLocks noGrp="1"/>
          </p:cNvSpPr>
          <p:nvPr>
            <p:ph type="body" sz="half" idx="1"/>
          </p:nvPr>
        </p:nvSpPr>
        <p:spPr>
          <a:xfrm>
            <a:off x="472440" y="1693546"/>
            <a:ext cx="4800600" cy="21994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55920" y="1693546"/>
            <a:ext cx="4800600" cy="21994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xfrm>
            <a:off x="548640" y="7494270"/>
            <a:ext cx="2560320" cy="571500"/>
          </a:xfrm>
          <a:prstGeom prst="rect">
            <a:avLst/>
          </a:prstGeom>
          <a:ln/>
        </p:spPr>
        <p:txBody>
          <a:bodyPr/>
          <a:lstStyle>
            <a:lvl1pPr>
              <a:defRPr/>
            </a:lvl1pPr>
          </a:lstStyle>
          <a:p>
            <a:pPr defTabSz="1097143">
              <a:defRPr/>
            </a:pPr>
            <a:fld id="{3B1B57EB-2AD4-4865-8AC8-48789B944BBB}" type="datetime1">
              <a:rPr lang="en-US" sz="2160" smtClean="0">
                <a:solidFill>
                  <a:prstClr val="white"/>
                </a:solidFill>
              </a:rPr>
              <a:pPr defTabSz="1097143">
                <a:defRPr/>
              </a:pPr>
              <a:t>8/27/2017</a:t>
            </a:fld>
            <a:endParaRPr lang="en-US" sz="2160" dirty="0">
              <a:solidFill>
                <a:prstClr val="white"/>
              </a:solidFill>
            </a:endParaRPr>
          </a:p>
        </p:txBody>
      </p:sp>
      <p:sp>
        <p:nvSpPr>
          <p:cNvPr id="6" name="Rectangle 6"/>
          <p:cNvSpPr>
            <a:spLocks noGrp="1" noChangeArrowheads="1"/>
          </p:cNvSpPr>
          <p:nvPr>
            <p:ph type="ftr" sz="quarter" idx="11"/>
          </p:nvPr>
        </p:nvSpPr>
        <p:spPr>
          <a:xfrm>
            <a:off x="3749040" y="7494270"/>
            <a:ext cx="3474720" cy="571500"/>
          </a:xfrm>
          <a:prstGeom prst="rect">
            <a:avLst/>
          </a:prstGeom>
          <a:ln/>
        </p:spPr>
        <p:txBody>
          <a:bodyPr/>
          <a:lstStyle>
            <a:lvl1pPr marL="0" marR="0" indent="0" algn="ctr" defTabSz="1097280" rtl="0" eaLnBrk="1" fontAlgn="auto" latinLnBrk="0" hangingPunct="1">
              <a:lnSpc>
                <a:spcPct val="100000"/>
              </a:lnSpc>
              <a:spcBef>
                <a:spcPts val="0"/>
              </a:spcBef>
              <a:spcAft>
                <a:spcPts val="0"/>
              </a:spcAft>
              <a:buClrTx/>
              <a:buSzTx/>
              <a:buFontTx/>
              <a:buNone/>
              <a:tabLst/>
              <a:defRPr/>
            </a:lvl1pPr>
          </a:lstStyle>
          <a:p>
            <a:pPr>
              <a:defRPr/>
            </a:pPr>
            <a:r>
              <a:rPr lang="en-US" sz="2160">
                <a:solidFill>
                  <a:prstClr val="white"/>
                </a:solidFill>
              </a:rPr>
              <a:t>MSR DMX Group</a:t>
            </a:r>
            <a:endParaRPr lang="en-US" sz="2160" dirty="0">
              <a:solidFill>
                <a:prstClr val="white"/>
              </a:solidFill>
            </a:endParaRPr>
          </a:p>
        </p:txBody>
      </p:sp>
      <p:sp>
        <p:nvSpPr>
          <p:cNvPr id="7" name="Rectangle 7"/>
          <p:cNvSpPr>
            <a:spLocks noGrp="1" noChangeArrowheads="1"/>
          </p:cNvSpPr>
          <p:nvPr>
            <p:ph type="sldNum" sz="quarter" idx="12"/>
          </p:nvPr>
        </p:nvSpPr>
        <p:spPr>
          <a:xfrm>
            <a:off x="7863840" y="7494270"/>
            <a:ext cx="2560320" cy="571500"/>
          </a:xfrm>
          <a:prstGeom prst="rect">
            <a:avLst/>
          </a:prstGeom>
          <a:ln/>
        </p:spPr>
        <p:txBody>
          <a:bodyPr/>
          <a:lstStyle>
            <a:lvl1pPr>
              <a:defRPr/>
            </a:lvl1pPr>
          </a:lstStyle>
          <a:p>
            <a:pPr defTabSz="1097143">
              <a:defRPr/>
            </a:pPr>
            <a:fld id="{E86EF6C6-062C-484A-8EB1-0A18FAE08614}" type="slidenum">
              <a:rPr lang="en-US" sz="2160" smtClean="0">
                <a:solidFill>
                  <a:prstClr val="white"/>
                </a:solidFill>
              </a:rPr>
              <a:pPr defTabSz="1097143">
                <a:defRPr/>
              </a:pPr>
              <a:t>‹#›</a:t>
            </a:fld>
            <a:endParaRPr lang="en-US" sz="2160">
              <a:solidFill>
                <a:prstClr val="white"/>
              </a:solidFill>
            </a:endParaRPr>
          </a:p>
        </p:txBody>
      </p:sp>
    </p:spTree>
    <p:extLst>
      <p:ext uri="{BB962C8B-B14F-4D97-AF65-F5344CB8AC3E}">
        <p14:creationId xmlns:p14="http://schemas.microsoft.com/office/powerpoint/2010/main" val="17046705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72440" y="91440"/>
            <a:ext cx="9875520" cy="598305"/>
          </a:xfrm>
        </p:spPr>
        <p:txBody>
          <a:bodyPr/>
          <a:lstStyle/>
          <a:p>
            <a:r>
              <a:rPr lang="en-US"/>
              <a:t>Click to edit Master title style</a:t>
            </a:r>
          </a:p>
        </p:txBody>
      </p:sp>
      <p:sp>
        <p:nvSpPr>
          <p:cNvPr id="3" name="Table Placeholder 2"/>
          <p:cNvSpPr>
            <a:spLocks noGrp="1"/>
          </p:cNvSpPr>
          <p:nvPr>
            <p:ph type="tbl" idx="1"/>
          </p:nvPr>
        </p:nvSpPr>
        <p:spPr>
          <a:xfrm>
            <a:off x="472440" y="1693546"/>
            <a:ext cx="9784080" cy="398892"/>
          </a:xfrm>
        </p:spPr>
        <p:txBody>
          <a:bodyPr/>
          <a:lstStyle/>
          <a:p>
            <a:endParaRPr lang="en-US" dirty="0"/>
          </a:p>
        </p:txBody>
      </p:sp>
      <p:sp>
        <p:nvSpPr>
          <p:cNvPr id="4" name="Date Placeholder 3"/>
          <p:cNvSpPr>
            <a:spLocks noGrp="1"/>
          </p:cNvSpPr>
          <p:nvPr>
            <p:ph type="dt" sz="half" idx="10"/>
          </p:nvPr>
        </p:nvSpPr>
        <p:spPr>
          <a:xfrm>
            <a:off x="548640" y="7581900"/>
            <a:ext cx="2560320" cy="571500"/>
          </a:xfrm>
          <a:prstGeom prst="rect">
            <a:avLst/>
          </a:prstGeom>
        </p:spPr>
        <p:txBody>
          <a:bodyPr/>
          <a:lstStyle>
            <a:lvl1pPr>
              <a:defRPr/>
            </a:lvl1pPr>
          </a:lstStyle>
          <a:p>
            <a:pPr defTabSz="1097143"/>
            <a:fld id="{20CE4E72-1E13-41FD-BE8F-9AF5E359E93A}" type="datetime1">
              <a:rPr lang="en-US" sz="2160" smtClean="0">
                <a:solidFill>
                  <a:prstClr val="white"/>
                </a:solidFill>
              </a:rPr>
              <a:pPr defTabSz="1097143"/>
              <a:t>8/27/2017</a:t>
            </a:fld>
            <a:endParaRPr lang="en-US" sz="2160" dirty="0">
              <a:solidFill>
                <a:prstClr val="white"/>
              </a:solidFill>
            </a:endParaRPr>
          </a:p>
        </p:txBody>
      </p:sp>
      <p:sp>
        <p:nvSpPr>
          <p:cNvPr id="5" name="Footer Placeholder 4"/>
          <p:cNvSpPr>
            <a:spLocks noGrp="1"/>
          </p:cNvSpPr>
          <p:nvPr>
            <p:ph type="ftr" sz="quarter" idx="11"/>
          </p:nvPr>
        </p:nvSpPr>
        <p:spPr>
          <a:xfrm>
            <a:off x="3749040" y="7581900"/>
            <a:ext cx="3474720" cy="571500"/>
          </a:xfrm>
          <a:prstGeom prst="rect">
            <a:avLst/>
          </a:prstGeom>
        </p:spPr>
        <p:txBody>
          <a:bodyPr/>
          <a:lstStyle>
            <a:lvl1pPr>
              <a:defRPr/>
            </a:lvl1pPr>
          </a:lstStyle>
          <a:p>
            <a:pPr defTabSz="1097143"/>
            <a:r>
              <a:rPr lang="en-US" sz="2160">
                <a:solidFill>
                  <a:prstClr val="white"/>
                </a:solidFill>
              </a:rPr>
              <a:t>Microsoft Confidential</a:t>
            </a:r>
            <a:endParaRPr lang="en-US" sz="2160" dirty="0">
              <a:solidFill>
                <a:prstClr val="white"/>
              </a:solidFill>
            </a:endParaRPr>
          </a:p>
        </p:txBody>
      </p:sp>
      <p:sp>
        <p:nvSpPr>
          <p:cNvPr id="6" name="Slide Number Placeholder 5"/>
          <p:cNvSpPr>
            <a:spLocks noGrp="1"/>
          </p:cNvSpPr>
          <p:nvPr>
            <p:ph type="sldNum" sz="quarter" idx="12"/>
          </p:nvPr>
        </p:nvSpPr>
        <p:spPr>
          <a:xfrm>
            <a:off x="7930516" y="7581900"/>
            <a:ext cx="2560320" cy="571500"/>
          </a:xfrm>
          <a:prstGeom prst="rect">
            <a:avLst/>
          </a:prstGeom>
        </p:spPr>
        <p:txBody>
          <a:bodyPr/>
          <a:lstStyle>
            <a:lvl1pPr>
              <a:defRPr/>
            </a:lvl1pPr>
          </a:lstStyle>
          <a:p>
            <a:pPr defTabSz="1097143"/>
            <a:fld id="{8220FB11-9D1D-4349-9D3B-C2491990127C}" type="slidenum">
              <a:rPr lang="en-US" sz="2160" smtClean="0">
                <a:solidFill>
                  <a:prstClr val="white"/>
                </a:solidFill>
              </a:rPr>
              <a:pPr defTabSz="1097143"/>
              <a:t>‹#›</a:t>
            </a:fld>
            <a:endParaRPr lang="en-US" sz="2160" dirty="0">
              <a:solidFill>
                <a:prstClr val="white"/>
              </a:solidFill>
            </a:endParaRPr>
          </a:p>
        </p:txBody>
      </p:sp>
    </p:spTree>
    <p:extLst>
      <p:ext uri="{BB962C8B-B14F-4D97-AF65-F5344CB8AC3E}">
        <p14:creationId xmlns:p14="http://schemas.microsoft.com/office/powerpoint/2010/main" val="32467362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557782"/>
            <a:ext cx="9326880" cy="1762760"/>
          </a:xfrm>
        </p:spPr>
        <p:txBody>
          <a:bodyPr/>
          <a:lstStyle/>
          <a:p>
            <a:r>
              <a:rPr lang="en-US"/>
              <a:t>Click to edit Master title style</a:t>
            </a:r>
          </a:p>
        </p:txBody>
      </p:sp>
      <p:sp>
        <p:nvSpPr>
          <p:cNvPr id="3" name="Subtitle 2"/>
          <p:cNvSpPr>
            <a:spLocks noGrp="1"/>
          </p:cNvSpPr>
          <p:nvPr>
            <p:ph type="subTitle" idx="1"/>
          </p:nvPr>
        </p:nvSpPr>
        <p:spPr>
          <a:xfrm>
            <a:off x="1645920" y="4663440"/>
            <a:ext cx="7680960" cy="2103120"/>
          </a:xfrm>
        </p:spPr>
        <p:txBody>
          <a:bodyPr/>
          <a:lstStyle>
            <a:lvl1pPr marL="0" indent="0" algn="ctr">
              <a:buNone/>
              <a:defRPr>
                <a:solidFill>
                  <a:schemeClr val="tx1">
                    <a:tint val="75000"/>
                  </a:schemeClr>
                </a:solidFill>
              </a:defRPr>
            </a:lvl1pPr>
            <a:lvl2pPr marL="548640" indent="0" algn="ctr">
              <a:buNone/>
              <a:defRPr>
                <a:solidFill>
                  <a:schemeClr val="tx1">
                    <a:tint val="75000"/>
                  </a:schemeClr>
                </a:solidFill>
              </a:defRPr>
            </a:lvl2pPr>
            <a:lvl3pPr marL="1097280" indent="0" algn="ctr">
              <a:buNone/>
              <a:defRPr>
                <a:solidFill>
                  <a:schemeClr val="tx1">
                    <a:tint val="75000"/>
                  </a:schemeClr>
                </a:solidFill>
              </a:defRPr>
            </a:lvl3pPr>
            <a:lvl4pPr marL="1645920" indent="0" algn="ctr">
              <a:buNone/>
              <a:defRPr>
                <a:solidFill>
                  <a:schemeClr val="tx1">
                    <a:tint val="75000"/>
                  </a:schemeClr>
                </a:solidFill>
              </a:defRPr>
            </a:lvl4pPr>
            <a:lvl5pPr marL="2194560" indent="0" algn="ctr">
              <a:buNone/>
              <a:defRPr>
                <a:solidFill>
                  <a:schemeClr val="tx1">
                    <a:tint val="75000"/>
                  </a:schemeClr>
                </a:solidFill>
              </a:defRPr>
            </a:lvl5pPr>
            <a:lvl6pPr marL="2743200" indent="0" algn="ctr">
              <a:buNone/>
              <a:defRPr>
                <a:solidFill>
                  <a:schemeClr val="tx1">
                    <a:tint val="75000"/>
                  </a:schemeClr>
                </a:solidFill>
              </a:defRPr>
            </a:lvl6pPr>
            <a:lvl7pPr marL="3291840" indent="0" algn="ctr">
              <a:buNone/>
              <a:defRPr>
                <a:solidFill>
                  <a:schemeClr val="tx1">
                    <a:tint val="75000"/>
                  </a:schemeClr>
                </a:solidFill>
              </a:defRPr>
            </a:lvl7pPr>
            <a:lvl8pPr marL="3840480" indent="0" algn="ctr">
              <a:buNone/>
              <a:defRPr>
                <a:solidFill>
                  <a:schemeClr val="tx1">
                    <a:tint val="75000"/>
                  </a:schemeClr>
                </a:solidFill>
              </a:defRPr>
            </a:lvl8pPr>
            <a:lvl9pPr marL="438912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FA0E9B7-4356-431F-BA1B-AB5E86D53AB9}" type="datetime1">
              <a:rPr lang="en-US" smtClean="0">
                <a:solidFill>
                  <a:prstClr val="white"/>
                </a:solidFill>
              </a:rPr>
              <a:pPr/>
              <a:t>8/27/2017</a:t>
            </a:fld>
            <a:endParaRPr lang="en-US">
              <a:solidFill>
                <a:prstClr val="white"/>
              </a:solidFill>
            </a:endParaRPr>
          </a:p>
        </p:txBody>
      </p:sp>
      <p:sp>
        <p:nvSpPr>
          <p:cNvPr id="5" name="Footer Placeholder 4"/>
          <p:cNvSpPr>
            <a:spLocks noGrp="1"/>
          </p:cNvSpPr>
          <p:nvPr>
            <p:ph type="ftr" sz="quarter" idx="11"/>
          </p:nvPr>
        </p:nvSpPr>
        <p:spPr/>
        <p:txBody>
          <a:bodyPr/>
          <a:lstStyle/>
          <a:p>
            <a:r>
              <a:rPr lang="en-US">
                <a:solidFill>
                  <a:prstClr val="white"/>
                </a:solidFill>
              </a:rPr>
              <a:t>Microsoft Confidential</a:t>
            </a:r>
          </a:p>
        </p:txBody>
      </p:sp>
      <p:sp>
        <p:nvSpPr>
          <p:cNvPr id="6" name="Slide Number Placeholder 5"/>
          <p:cNvSpPr>
            <a:spLocks noGrp="1"/>
          </p:cNvSpPr>
          <p:nvPr>
            <p:ph type="sldNum" sz="quarter" idx="12"/>
          </p:nvPr>
        </p:nvSpPr>
        <p:spPr/>
        <p:txBody>
          <a:bodyPr/>
          <a:lstStyle/>
          <a:p>
            <a:fld id="{C54B3FF7-BC68-4E29-BC6B-A644CCE8E12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8350101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cap="small" baseline="0">
                <a:solidFill>
                  <a:schemeClr val="bg1">
                    <a:lumMod val="50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marL="411480" indent="-411480">
              <a:lnSpc>
                <a:spcPct val="150000"/>
              </a:lnSpc>
              <a:buClr>
                <a:srgbClr val="C00000"/>
              </a:buClr>
              <a:buFont typeface="Arial" pitchFamily="34" charset="0"/>
              <a:buChar char="•"/>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BBFB82D-E0B6-47AE-BADE-F19B8A447A1F}" type="datetime1">
              <a:rPr lang="en-US" smtClean="0">
                <a:solidFill>
                  <a:prstClr val="white"/>
                </a:solidFill>
              </a:rPr>
              <a:pPr/>
              <a:t>8/27/2017</a:t>
            </a:fld>
            <a:endParaRPr lang="en-US">
              <a:solidFill>
                <a:prstClr val="white"/>
              </a:solidFill>
            </a:endParaRPr>
          </a:p>
        </p:txBody>
      </p:sp>
      <p:sp>
        <p:nvSpPr>
          <p:cNvPr id="5" name="Footer Placeholder 4"/>
          <p:cNvSpPr>
            <a:spLocks noGrp="1"/>
          </p:cNvSpPr>
          <p:nvPr>
            <p:ph type="ftr" sz="quarter" idx="11"/>
          </p:nvPr>
        </p:nvSpPr>
        <p:spPr>
          <a:xfrm>
            <a:off x="3749040" y="7820662"/>
            <a:ext cx="3474720" cy="439419"/>
          </a:xfrm>
        </p:spPr>
        <p:txBody>
          <a:bodyPr/>
          <a:lstStyle>
            <a:lvl1pPr>
              <a:defRPr sz="1440" i="1"/>
            </a:lvl1pPr>
          </a:lstStyle>
          <a:p>
            <a:r>
              <a:rPr lang="en-US">
                <a:solidFill>
                  <a:prstClr val="white"/>
                </a:solidFill>
              </a:rPr>
              <a:t>Microsoft Confidential</a:t>
            </a:r>
          </a:p>
        </p:txBody>
      </p:sp>
      <p:sp>
        <p:nvSpPr>
          <p:cNvPr id="6" name="Slide Number Placeholder 5"/>
          <p:cNvSpPr>
            <a:spLocks noGrp="1"/>
          </p:cNvSpPr>
          <p:nvPr>
            <p:ph type="sldNum" sz="quarter" idx="12"/>
          </p:nvPr>
        </p:nvSpPr>
        <p:spPr/>
        <p:txBody>
          <a:bodyPr/>
          <a:lstStyle/>
          <a:p>
            <a:fld id="{C54B3FF7-BC68-4E29-BC6B-A644CCE8E12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4201355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8241CD4-490A-490B-8CA0-11EA0D00B1B7}" type="datetime1">
              <a:rPr lang="en-US" smtClean="0">
                <a:solidFill>
                  <a:prstClr val="white"/>
                </a:solidFill>
              </a:rPr>
              <a:pPr/>
              <a:t>8/27/2017</a:t>
            </a:fld>
            <a:endParaRPr lang="en-US">
              <a:solidFill>
                <a:prstClr val="white"/>
              </a:solidFill>
            </a:endParaRPr>
          </a:p>
        </p:txBody>
      </p:sp>
      <p:sp>
        <p:nvSpPr>
          <p:cNvPr id="5" name="Footer Placeholder 4"/>
          <p:cNvSpPr>
            <a:spLocks noGrp="1"/>
          </p:cNvSpPr>
          <p:nvPr>
            <p:ph type="ftr" sz="quarter" idx="11"/>
          </p:nvPr>
        </p:nvSpPr>
        <p:spPr/>
        <p:txBody>
          <a:bodyPr/>
          <a:lstStyle/>
          <a:p>
            <a:r>
              <a:rPr lang="en-US">
                <a:solidFill>
                  <a:prstClr val="white"/>
                </a:solidFill>
              </a:rPr>
              <a:t>Microsoft Confidential</a:t>
            </a:r>
          </a:p>
        </p:txBody>
      </p:sp>
      <p:sp>
        <p:nvSpPr>
          <p:cNvPr id="6" name="Slide Number Placeholder 5"/>
          <p:cNvSpPr>
            <a:spLocks noGrp="1"/>
          </p:cNvSpPr>
          <p:nvPr>
            <p:ph type="sldNum" sz="quarter" idx="12"/>
          </p:nvPr>
        </p:nvSpPr>
        <p:spPr/>
        <p:txBody>
          <a:bodyPr/>
          <a:lstStyle/>
          <a:p>
            <a:fld id="{C54B3FF7-BC68-4E29-BC6B-A644CCE8E125}" type="slidenum">
              <a:rPr lang="en-US" smtClean="0">
                <a:solidFill>
                  <a:prstClr val="white"/>
                </a:solidFill>
              </a:rPr>
              <a:pPr/>
              <a:t>‹#›</a:t>
            </a:fld>
            <a:endParaRPr lang="en-US">
              <a:solidFill>
                <a:prstClr val="white"/>
              </a:solidFill>
            </a:endParaRPr>
          </a:p>
        </p:txBody>
      </p:sp>
      <p:sp>
        <p:nvSpPr>
          <p:cNvPr id="18" name="Title 1"/>
          <p:cNvSpPr>
            <a:spLocks noGrp="1"/>
          </p:cNvSpPr>
          <p:nvPr>
            <p:ph type="title"/>
          </p:nvPr>
        </p:nvSpPr>
        <p:spPr>
          <a:xfrm>
            <a:off x="866776" y="5288281"/>
            <a:ext cx="9326880" cy="1634490"/>
          </a:xfrm>
        </p:spPr>
        <p:txBody>
          <a:bodyPr anchor="t"/>
          <a:lstStyle>
            <a:lvl1pPr algn="l">
              <a:defRPr sz="4800" b="1" cap="all"/>
            </a:lvl1pPr>
          </a:lstStyle>
          <a:p>
            <a:r>
              <a:rPr lang="en-US"/>
              <a:t>Click to edit Master title style</a:t>
            </a:r>
          </a:p>
        </p:txBody>
      </p:sp>
      <p:sp>
        <p:nvSpPr>
          <p:cNvPr id="19" name="Text Placeholder 2"/>
          <p:cNvSpPr>
            <a:spLocks noGrp="1"/>
          </p:cNvSpPr>
          <p:nvPr>
            <p:ph type="body" idx="1"/>
          </p:nvPr>
        </p:nvSpPr>
        <p:spPr>
          <a:xfrm>
            <a:off x="866776" y="944881"/>
            <a:ext cx="9326880" cy="4343400"/>
          </a:xfrm>
        </p:spPr>
        <p:txBody>
          <a:bodyPr anchor="b"/>
          <a:lstStyle>
            <a:lvl1pPr marL="411480" indent="-411480">
              <a:buClr>
                <a:srgbClr val="C00000"/>
              </a:buClr>
              <a:buFont typeface="Segoe UI" pitchFamily="34" charset="0"/>
              <a:buChar char="|"/>
              <a:defRPr sz="2400">
                <a:solidFill>
                  <a:schemeClr val="tx1">
                    <a:tint val="75000"/>
                  </a:schemeClr>
                </a:solidFill>
              </a:defRPr>
            </a:lvl1pPr>
            <a:lvl2pPr marL="548640" indent="0">
              <a:buNone/>
              <a:defRPr sz="2160">
                <a:solidFill>
                  <a:schemeClr val="tx1">
                    <a:tint val="75000"/>
                  </a:schemeClr>
                </a:solidFill>
              </a:defRPr>
            </a:lvl2pPr>
            <a:lvl3pPr marL="1097280" indent="0">
              <a:buNone/>
              <a:defRPr sz="1920">
                <a:solidFill>
                  <a:schemeClr val="tx1">
                    <a:tint val="75000"/>
                  </a:schemeClr>
                </a:solidFill>
              </a:defRPr>
            </a:lvl3pPr>
            <a:lvl4pPr marL="1645920" indent="0">
              <a:buNone/>
              <a:defRPr sz="1680">
                <a:solidFill>
                  <a:schemeClr val="tx1">
                    <a:tint val="75000"/>
                  </a:schemeClr>
                </a:solidFill>
              </a:defRPr>
            </a:lvl4pPr>
            <a:lvl5pPr marL="2194560" indent="0">
              <a:buNone/>
              <a:defRPr sz="1680">
                <a:solidFill>
                  <a:schemeClr val="tx1">
                    <a:tint val="75000"/>
                  </a:schemeClr>
                </a:solidFill>
              </a:defRPr>
            </a:lvl5pPr>
            <a:lvl6pPr marL="2743200" indent="0">
              <a:buNone/>
              <a:defRPr sz="1680">
                <a:solidFill>
                  <a:schemeClr val="tx1">
                    <a:tint val="75000"/>
                  </a:schemeClr>
                </a:solidFill>
              </a:defRPr>
            </a:lvl6pPr>
            <a:lvl7pPr marL="3291840" indent="0">
              <a:buNone/>
              <a:defRPr sz="1680">
                <a:solidFill>
                  <a:schemeClr val="tx1">
                    <a:tint val="75000"/>
                  </a:schemeClr>
                </a:solidFill>
              </a:defRPr>
            </a:lvl7pPr>
            <a:lvl8pPr marL="3840480" indent="0">
              <a:buNone/>
              <a:defRPr sz="1680">
                <a:solidFill>
                  <a:schemeClr val="tx1">
                    <a:tint val="75000"/>
                  </a:schemeClr>
                </a:solidFill>
              </a:defRPr>
            </a:lvl8pPr>
            <a:lvl9pPr marL="4389120" indent="0">
              <a:buNone/>
              <a:defRPr sz="168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644353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6226"/>
            <a:ext cx="10058400" cy="900246"/>
          </a:xfrm>
          <a:noFill/>
          <a:ln w="9525">
            <a:noFill/>
            <a:miter lim="800000"/>
            <a:headEnd/>
            <a:tailEnd/>
          </a:ln>
        </p:spPr>
        <p:txBody>
          <a:bodyPr vert="horz" wrap="square" lIns="0" tIns="0" rIns="0" bIns="0" numCol="1" anchor="t" anchorCtr="0" compatLnSpc="1">
            <a:prstTxWarp prst="textNoShape">
              <a:avLst/>
            </a:prstTxWarp>
            <a:spAutoFit/>
          </a:bodyPr>
          <a:lstStyle>
            <a:lvl1pPr algn="l" defTabSz="1095332" rtl="0" eaLnBrk="0" fontAlgn="base" latinLnBrk="0" hangingPunct="0">
              <a:lnSpc>
                <a:spcPct val="90000"/>
              </a:lnSpc>
              <a:spcBef>
                <a:spcPct val="0"/>
              </a:spcBef>
              <a:spcAft>
                <a:spcPct val="0"/>
              </a:spcAft>
              <a:buNone/>
              <a:defRPr lang="en-US" sz="6480" b="0" cap="none"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dirty="0"/>
              <a:t>Click to edit Master title style</a:t>
            </a:r>
          </a:p>
        </p:txBody>
      </p:sp>
      <p:pic>
        <p:nvPicPr>
          <p:cNvPr id="1026" name="Picture 2" descr="C:\Program Files\Microsoft Resource DVD Artwork\DVD_ART\Artwork_Imagery\Shapes and Graphics\Bullets\Blue GEL .png"/>
          <p:cNvPicPr>
            <a:picLocks noChangeAspect="1" noChangeArrowheads="1"/>
          </p:cNvPicPr>
          <p:nvPr userDrawn="1"/>
        </p:nvPicPr>
        <p:blipFill>
          <a:blip r:embed="rId2" cstate="print"/>
          <a:srcRect/>
          <a:stretch>
            <a:fillRect/>
          </a:stretch>
        </p:blipFill>
        <p:spPr bwMode="auto">
          <a:xfrm>
            <a:off x="10591800" y="-381000"/>
            <a:ext cx="381000" cy="381000"/>
          </a:xfrm>
          <a:prstGeom prst="rect">
            <a:avLst/>
          </a:prstGeom>
          <a:noFill/>
        </p:spPr>
      </p:pic>
      <p:sp>
        <p:nvSpPr>
          <p:cNvPr id="5" name="Content Placeholder 2"/>
          <p:cNvSpPr>
            <a:spLocks noGrp="1"/>
          </p:cNvSpPr>
          <p:nvPr>
            <p:ph idx="1"/>
          </p:nvPr>
        </p:nvSpPr>
        <p:spPr>
          <a:xfrm>
            <a:off x="457200" y="1695450"/>
            <a:ext cx="10058400" cy="2653034"/>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49345035"/>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small" baseline="0">
                <a:solidFill>
                  <a:schemeClr val="bg1">
                    <a:lumMod val="50000"/>
                  </a:schemeClr>
                </a:solidFill>
              </a:defRPr>
            </a:lvl1pPr>
          </a:lstStyle>
          <a:p>
            <a:r>
              <a:rPr lang="en-US" dirty="0"/>
              <a:t>Click to edit Master title style</a:t>
            </a:r>
          </a:p>
        </p:txBody>
      </p:sp>
      <p:sp>
        <p:nvSpPr>
          <p:cNvPr id="3" name="Content Placeholder 2"/>
          <p:cNvSpPr>
            <a:spLocks noGrp="1"/>
          </p:cNvSpPr>
          <p:nvPr>
            <p:ph sz="half" idx="1"/>
          </p:nvPr>
        </p:nvSpPr>
        <p:spPr>
          <a:xfrm>
            <a:off x="548640" y="1920241"/>
            <a:ext cx="4846320" cy="543052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920241"/>
            <a:ext cx="4846320" cy="543052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6482F2-5491-4EA1-B4AC-040B52A88F68}" type="datetime1">
              <a:rPr lang="en-US" smtClean="0">
                <a:solidFill>
                  <a:prstClr val="white"/>
                </a:solidFill>
              </a:rPr>
              <a:pPr/>
              <a:t>8/27/2017</a:t>
            </a:fld>
            <a:endParaRPr lang="en-US">
              <a:solidFill>
                <a:prstClr val="white"/>
              </a:solidFill>
            </a:endParaRPr>
          </a:p>
        </p:txBody>
      </p:sp>
      <p:sp>
        <p:nvSpPr>
          <p:cNvPr id="6" name="Footer Placeholder 5"/>
          <p:cNvSpPr>
            <a:spLocks noGrp="1"/>
          </p:cNvSpPr>
          <p:nvPr>
            <p:ph type="ftr" sz="quarter" idx="11"/>
          </p:nvPr>
        </p:nvSpPr>
        <p:spPr/>
        <p:txBody>
          <a:bodyPr/>
          <a:lstStyle/>
          <a:p>
            <a:r>
              <a:rPr lang="en-US">
                <a:solidFill>
                  <a:prstClr val="white"/>
                </a:solidFill>
              </a:rPr>
              <a:t>Microsoft Confidential</a:t>
            </a:r>
          </a:p>
        </p:txBody>
      </p:sp>
      <p:sp>
        <p:nvSpPr>
          <p:cNvPr id="7" name="Slide Number Placeholder 6"/>
          <p:cNvSpPr>
            <a:spLocks noGrp="1"/>
          </p:cNvSpPr>
          <p:nvPr>
            <p:ph type="sldNum" sz="quarter" idx="12"/>
          </p:nvPr>
        </p:nvSpPr>
        <p:spPr/>
        <p:txBody>
          <a:bodyPr/>
          <a:lstStyle/>
          <a:p>
            <a:fld id="{C54B3FF7-BC68-4E29-BC6B-A644CCE8E12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797806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841501"/>
            <a:ext cx="4848226" cy="769619"/>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4" name="Content Placeholder 3"/>
          <p:cNvSpPr>
            <a:spLocks noGrp="1"/>
          </p:cNvSpPr>
          <p:nvPr>
            <p:ph sz="half" idx="2"/>
          </p:nvPr>
        </p:nvSpPr>
        <p:spPr>
          <a:xfrm>
            <a:off x="548640" y="2611121"/>
            <a:ext cx="4848226" cy="4739640"/>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1" y="1841501"/>
            <a:ext cx="4850130" cy="769619"/>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6" name="Content Placeholder 5"/>
          <p:cNvSpPr>
            <a:spLocks noGrp="1"/>
          </p:cNvSpPr>
          <p:nvPr>
            <p:ph sz="quarter" idx="4"/>
          </p:nvPr>
        </p:nvSpPr>
        <p:spPr>
          <a:xfrm>
            <a:off x="5574031" y="2611121"/>
            <a:ext cx="4850130" cy="4739640"/>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C6D9A1-9974-4524-805C-D3356392BC16}" type="datetime1">
              <a:rPr lang="en-US" smtClean="0">
                <a:solidFill>
                  <a:prstClr val="white"/>
                </a:solidFill>
              </a:rPr>
              <a:pPr/>
              <a:t>8/27/2017</a:t>
            </a:fld>
            <a:endParaRPr lang="en-US">
              <a:solidFill>
                <a:prstClr val="white"/>
              </a:solidFill>
            </a:endParaRPr>
          </a:p>
        </p:txBody>
      </p:sp>
      <p:sp>
        <p:nvSpPr>
          <p:cNvPr id="8" name="Footer Placeholder 7"/>
          <p:cNvSpPr>
            <a:spLocks noGrp="1"/>
          </p:cNvSpPr>
          <p:nvPr>
            <p:ph type="ftr" sz="quarter" idx="11"/>
          </p:nvPr>
        </p:nvSpPr>
        <p:spPr/>
        <p:txBody>
          <a:bodyPr/>
          <a:lstStyle/>
          <a:p>
            <a:r>
              <a:rPr lang="en-US">
                <a:solidFill>
                  <a:prstClr val="white"/>
                </a:solidFill>
              </a:rPr>
              <a:t>Microsoft Confidential</a:t>
            </a:r>
          </a:p>
        </p:txBody>
      </p:sp>
      <p:sp>
        <p:nvSpPr>
          <p:cNvPr id="9" name="Slide Number Placeholder 8"/>
          <p:cNvSpPr>
            <a:spLocks noGrp="1"/>
          </p:cNvSpPr>
          <p:nvPr>
            <p:ph type="sldNum" sz="quarter" idx="12"/>
          </p:nvPr>
        </p:nvSpPr>
        <p:spPr/>
        <p:txBody>
          <a:bodyPr/>
          <a:lstStyle/>
          <a:p>
            <a:fld id="{C54B3FF7-BC68-4E29-BC6B-A644CCE8E12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8540077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cap="small" baseline="0">
                <a:solidFill>
                  <a:schemeClr val="bg1">
                    <a:lumMod val="50000"/>
                  </a:schemeClr>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4A135BE4-5AFC-4274-87AC-55A7666621C5}" type="datetime1">
              <a:rPr lang="en-US" smtClean="0">
                <a:solidFill>
                  <a:prstClr val="white"/>
                </a:solidFill>
              </a:rPr>
              <a:pPr/>
              <a:t>8/27/2017</a:t>
            </a:fld>
            <a:endParaRPr lang="en-US">
              <a:solidFill>
                <a:prstClr val="white"/>
              </a:solidFill>
            </a:endParaRPr>
          </a:p>
        </p:txBody>
      </p:sp>
      <p:sp>
        <p:nvSpPr>
          <p:cNvPr id="4" name="Footer Placeholder 3"/>
          <p:cNvSpPr>
            <a:spLocks noGrp="1"/>
          </p:cNvSpPr>
          <p:nvPr>
            <p:ph type="ftr" sz="quarter" idx="11"/>
          </p:nvPr>
        </p:nvSpPr>
        <p:spPr/>
        <p:txBody>
          <a:bodyPr/>
          <a:lstStyle/>
          <a:p>
            <a:r>
              <a:rPr lang="en-US">
                <a:solidFill>
                  <a:prstClr val="white"/>
                </a:solidFill>
              </a:rPr>
              <a:t>Microsoft Confidential</a:t>
            </a:r>
          </a:p>
        </p:txBody>
      </p:sp>
      <p:sp>
        <p:nvSpPr>
          <p:cNvPr id="5" name="Slide Number Placeholder 4"/>
          <p:cNvSpPr>
            <a:spLocks noGrp="1"/>
          </p:cNvSpPr>
          <p:nvPr>
            <p:ph type="sldNum" sz="quarter" idx="12"/>
          </p:nvPr>
        </p:nvSpPr>
        <p:spPr/>
        <p:txBody>
          <a:bodyPr/>
          <a:lstStyle/>
          <a:p>
            <a:fld id="{C54B3FF7-BC68-4E29-BC6B-A644CCE8E12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0351448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04454B-180F-447D-932A-ADB8DA8E43ED}" type="datetime1">
              <a:rPr lang="en-US" smtClean="0">
                <a:solidFill>
                  <a:prstClr val="white"/>
                </a:solidFill>
              </a:rPr>
              <a:pPr/>
              <a:t>8/27/2017</a:t>
            </a:fld>
            <a:endParaRPr lang="en-US">
              <a:solidFill>
                <a:prstClr val="white"/>
              </a:solidFill>
            </a:endParaRPr>
          </a:p>
        </p:txBody>
      </p:sp>
      <p:sp>
        <p:nvSpPr>
          <p:cNvPr id="3" name="Footer Placeholder 2"/>
          <p:cNvSpPr>
            <a:spLocks noGrp="1"/>
          </p:cNvSpPr>
          <p:nvPr>
            <p:ph type="ftr" sz="quarter" idx="11"/>
          </p:nvPr>
        </p:nvSpPr>
        <p:spPr/>
        <p:txBody>
          <a:bodyPr/>
          <a:lstStyle/>
          <a:p>
            <a:r>
              <a:rPr lang="en-US">
                <a:solidFill>
                  <a:prstClr val="white"/>
                </a:solidFill>
              </a:rPr>
              <a:t>Microsoft Confidential</a:t>
            </a:r>
          </a:p>
        </p:txBody>
      </p:sp>
      <p:sp>
        <p:nvSpPr>
          <p:cNvPr id="4" name="Slide Number Placeholder 3"/>
          <p:cNvSpPr>
            <a:spLocks noGrp="1"/>
          </p:cNvSpPr>
          <p:nvPr>
            <p:ph type="sldNum" sz="quarter" idx="12"/>
          </p:nvPr>
        </p:nvSpPr>
        <p:spPr/>
        <p:txBody>
          <a:bodyPr/>
          <a:lstStyle/>
          <a:p>
            <a:fld id="{C54B3FF7-BC68-4E29-BC6B-A644CCE8E12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288230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327662"/>
            <a:ext cx="3609976" cy="1394459"/>
          </a:xfrm>
        </p:spPr>
        <p:txBody>
          <a:bodyPr anchor="b"/>
          <a:lstStyle>
            <a:lvl1pPr algn="l">
              <a:defRPr sz="2400" b="1"/>
            </a:lvl1pPr>
          </a:lstStyle>
          <a:p>
            <a:r>
              <a:rPr lang="en-US"/>
              <a:t>Click to edit Master title style</a:t>
            </a:r>
          </a:p>
        </p:txBody>
      </p:sp>
      <p:sp>
        <p:nvSpPr>
          <p:cNvPr id="3" name="Content Placeholder 2"/>
          <p:cNvSpPr>
            <a:spLocks noGrp="1"/>
          </p:cNvSpPr>
          <p:nvPr>
            <p:ph idx="1"/>
          </p:nvPr>
        </p:nvSpPr>
        <p:spPr>
          <a:xfrm>
            <a:off x="4290060" y="327662"/>
            <a:ext cx="6134100" cy="7023099"/>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0" y="1722120"/>
            <a:ext cx="3609976" cy="5628640"/>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Date Placeholder 4"/>
          <p:cNvSpPr>
            <a:spLocks noGrp="1"/>
          </p:cNvSpPr>
          <p:nvPr>
            <p:ph type="dt" sz="half" idx="10"/>
          </p:nvPr>
        </p:nvSpPr>
        <p:spPr/>
        <p:txBody>
          <a:bodyPr/>
          <a:lstStyle/>
          <a:p>
            <a:fld id="{7FFD15AC-7802-4EAA-9E5D-5E577495C1A9}" type="datetime1">
              <a:rPr lang="en-US" smtClean="0">
                <a:solidFill>
                  <a:prstClr val="white"/>
                </a:solidFill>
              </a:rPr>
              <a:pPr/>
              <a:t>8/27/2017</a:t>
            </a:fld>
            <a:endParaRPr lang="en-US">
              <a:solidFill>
                <a:prstClr val="white"/>
              </a:solidFill>
            </a:endParaRPr>
          </a:p>
        </p:txBody>
      </p:sp>
      <p:sp>
        <p:nvSpPr>
          <p:cNvPr id="6" name="Footer Placeholder 5"/>
          <p:cNvSpPr>
            <a:spLocks noGrp="1"/>
          </p:cNvSpPr>
          <p:nvPr>
            <p:ph type="ftr" sz="quarter" idx="11"/>
          </p:nvPr>
        </p:nvSpPr>
        <p:spPr/>
        <p:txBody>
          <a:bodyPr/>
          <a:lstStyle/>
          <a:p>
            <a:r>
              <a:rPr lang="en-US">
                <a:solidFill>
                  <a:prstClr val="white"/>
                </a:solidFill>
              </a:rPr>
              <a:t>Microsoft Confidential</a:t>
            </a:r>
          </a:p>
        </p:txBody>
      </p:sp>
      <p:sp>
        <p:nvSpPr>
          <p:cNvPr id="7" name="Slide Number Placeholder 6"/>
          <p:cNvSpPr>
            <a:spLocks noGrp="1"/>
          </p:cNvSpPr>
          <p:nvPr>
            <p:ph type="sldNum" sz="quarter" idx="12"/>
          </p:nvPr>
        </p:nvSpPr>
        <p:spPr/>
        <p:txBody>
          <a:bodyPr/>
          <a:lstStyle/>
          <a:p>
            <a:fld id="{C54B3FF7-BC68-4E29-BC6B-A644CCE8E12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4551886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5760720"/>
            <a:ext cx="6583680" cy="680720"/>
          </a:xfrm>
        </p:spPr>
        <p:txBody>
          <a:bodyPr anchor="b"/>
          <a:lstStyle>
            <a:lvl1pPr algn="l">
              <a:defRPr sz="2400" b="1"/>
            </a:lvl1pPr>
          </a:lstStyle>
          <a:p>
            <a:r>
              <a:rPr lang="en-US"/>
              <a:t>Click to edit Master title style</a:t>
            </a:r>
          </a:p>
        </p:txBody>
      </p:sp>
      <p:sp>
        <p:nvSpPr>
          <p:cNvPr id="3" name="Picture Placeholder 2"/>
          <p:cNvSpPr>
            <a:spLocks noGrp="1"/>
          </p:cNvSpPr>
          <p:nvPr>
            <p:ph type="pic" idx="1"/>
          </p:nvPr>
        </p:nvSpPr>
        <p:spPr>
          <a:xfrm>
            <a:off x="2150746" y="736600"/>
            <a:ext cx="6583680" cy="4937760"/>
          </a:xfrm>
        </p:spPr>
        <p:txBody>
          <a:bodyPr/>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endParaRPr lang="en-US"/>
          </a:p>
        </p:txBody>
      </p:sp>
      <p:sp>
        <p:nvSpPr>
          <p:cNvPr id="4" name="Text Placeholder 3"/>
          <p:cNvSpPr>
            <a:spLocks noGrp="1"/>
          </p:cNvSpPr>
          <p:nvPr>
            <p:ph type="body" sz="half" idx="2"/>
          </p:nvPr>
        </p:nvSpPr>
        <p:spPr>
          <a:xfrm>
            <a:off x="2150746" y="6441440"/>
            <a:ext cx="6583680" cy="965200"/>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Date Placeholder 4"/>
          <p:cNvSpPr>
            <a:spLocks noGrp="1"/>
          </p:cNvSpPr>
          <p:nvPr>
            <p:ph type="dt" sz="half" idx="10"/>
          </p:nvPr>
        </p:nvSpPr>
        <p:spPr/>
        <p:txBody>
          <a:bodyPr/>
          <a:lstStyle/>
          <a:p>
            <a:fld id="{FE393984-D784-4D01-8151-7F303446D649}" type="datetime1">
              <a:rPr lang="en-US" smtClean="0">
                <a:solidFill>
                  <a:prstClr val="white"/>
                </a:solidFill>
              </a:rPr>
              <a:pPr/>
              <a:t>8/27/2017</a:t>
            </a:fld>
            <a:endParaRPr lang="en-US">
              <a:solidFill>
                <a:prstClr val="white"/>
              </a:solidFill>
            </a:endParaRPr>
          </a:p>
        </p:txBody>
      </p:sp>
      <p:sp>
        <p:nvSpPr>
          <p:cNvPr id="6" name="Footer Placeholder 5"/>
          <p:cNvSpPr>
            <a:spLocks noGrp="1"/>
          </p:cNvSpPr>
          <p:nvPr>
            <p:ph type="ftr" sz="quarter" idx="11"/>
          </p:nvPr>
        </p:nvSpPr>
        <p:spPr/>
        <p:txBody>
          <a:bodyPr/>
          <a:lstStyle/>
          <a:p>
            <a:r>
              <a:rPr lang="en-US">
                <a:solidFill>
                  <a:prstClr val="white"/>
                </a:solidFill>
              </a:rPr>
              <a:t>Microsoft Confidential</a:t>
            </a:r>
          </a:p>
        </p:txBody>
      </p:sp>
      <p:sp>
        <p:nvSpPr>
          <p:cNvPr id="7" name="Slide Number Placeholder 6"/>
          <p:cNvSpPr>
            <a:spLocks noGrp="1"/>
          </p:cNvSpPr>
          <p:nvPr>
            <p:ph type="sldNum" sz="quarter" idx="12"/>
          </p:nvPr>
        </p:nvSpPr>
        <p:spPr/>
        <p:txBody>
          <a:bodyPr/>
          <a:lstStyle/>
          <a:p>
            <a:fld id="{C54B3FF7-BC68-4E29-BC6B-A644CCE8E12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9013595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5B673D-3B58-4864-BC61-04998636C491}" type="datetime1">
              <a:rPr lang="en-US" smtClean="0">
                <a:solidFill>
                  <a:prstClr val="white"/>
                </a:solidFill>
              </a:rPr>
              <a:pPr/>
              <a:t>8/27/2017</a:t>
            </a:fld>
            <a:endParaRPr lang="en-US">
              <a:solidFill>
                <a:prstClr val="white"/>
              </a:solidFill>
            </a:endParaRPr>
          </a:p>
        </p:txBody>
      </p:sp>
      <p:sp>
        <p:nvSpPr>
          <p:cNvPr id="5" name="Footer Placeholder 4"/>
          <p:cNvSpPr>
            <a:spLocks noGrp="1"/>
          </p:cNvSpPr>
          <p:nvPr>
            <p:ph type="ftr" sz="quarter" idx="11"/>
          </p:nvPr>
        </p:nvSpPr>
        <p:spPr/>
        <p:txBody>
          <a:bodyPr/>
          <a:lstStyle/>
          <a:p>
            <a:r>
              <a:rPr lang="en-US">
                <a:solidFill>
                  <a:prstClr val="white"/>
                </a:solidFill>
              </a:rPr>
              <a:t>Microsoft Confidential</a:t>
            </a:r>
          </a:p>
        </p:txBody>
      </p:sp>
      <p:sp>
        <p:nvSpPr>
          <p:cNvPr id="6" name="Slide Number Placeholder 5"/>
          <p:cNvSpPr>
            <a:spLocks noGrp="1"/>
          </p:cNvSpPr>
          <p:nvPr>
            <p:ph type="sldNum" sz="quarter" idx="12"/>
          </p:nvPr>
        </p:nvSpPr>
        <p:spPr/>
        <p:txBody>
          <a:bodyPr/>
          <a:lstStyle/>
          <a:p>
            <a:fld id="{C54B3FF7-BC68-4E29-BC6B-A644CCE8E12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6790477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330200"/>
            <a:ext cx="2468880" cy="70205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330200"/>
            <a:ext cx="7223760" cy="70205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BF3C17-D62A-4971-9A8C-A7342B30858C}" type="datetime1">
              <a:rPr lang="en-US" smtClean="0">
                <a:solidFill>
                  <a:prstClr val="white"/>
                </a:solidFill>
              </a:rPr>
              <a:pPr/>
              <a:t>8/27/2017</a:t>
            </a:fld>
            <a:endParaRPr lang="en-US">
              <a:solidFill>
                <a:prstClr val="white"/>
              </a:solidFill>
            </a:endParaRPr>
          </a:p>
        </p:txBody>
      </p:sp>
      <p:sp>
        <p:nvSpPr>
          <p:cNvPr id="5" name="Footer Placeholder 4"/>
          <p:cNvSpPr>
            <a:spLocks noGrp="1"/>
          </p:cNvSpPr>
          <p:nvPr>
            <p:ph type="ftr" sz="quarter" idx="11"/>
          </p:nvPr>
        </p:nvSpPr>
        <p:spPr/>
        <p:txBody>
          <a:bodyPr/>
          <a:lstStyle/>
          <a:p>
            <a:r>
              <a:rPr lang="en-US">
                <a:solidFill>
                  <a:prstClr val="white"/>
                </a:solidFill>
              </a:rPr>
              <a:t>Microsoft Confidential</a:t>
            </a:r>
          </a:p>
        </p:txBody>
      </p:sp>
      <p:sp>
        <p:nvSpPr>
          <p:cNvPr id="6" name="Slide Number Placeholder 5"/>
          <p:cNvSpPr>
            <a:spLocks noGrp="1"/>
          </p:cNvSpPr>
          <p:nvPr>
            <p:ph type="sldNum" sz="quarter" idx="12"/>
          </p:nvPr>
        </p:nvSpPr>
        <p:spPr/>
        <p:txBody>
          <a:bodyPr/>
          <a:lstStyle/>
          <a:p>
            <a:fld id="{C54B3FF7-BC68-4E29-BC6B-A644CCE8E12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2191303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One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4" name="Content Placeholder 3"/>
          <p:cNvSpPr>
            <a:spLocks noGrp="1"/>
          </p:cNvSpPr>
          <p:nvPr>
            <p:ph sz="quarter" idx="10"/>
          </p:nvPr>
        </p:nvSpPr>
        <p:spPr>
          <a:xfrm>
            <a:off x="548640" y="1250899"/>
            <a:ext cx="4846320" cy="6342278"/>
          </a:xfrm>
        </p:spPr>
        <p:txBody>
          <a:bodyPr>
            <a:normAutofit/>
          </a:bodyPr>
          <a:lstStyle>
            <a:lvl1pPr>
              <a:defRPr sz="2160"/>
            </a:lvl1pPr>
            <a:lvl2pPr>
              <a:defRPr sz="2160"/>
            </a:lvl2pPr>
            <a:lvl3pPr>
              <a:defRPr sz="1800"/>
            </a:lvl3pPr>
            <a:lvl4pPr>
              <a:defRPr sz="171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2"/>
          <p:cNvSpPr>
            <a:spLocks noGrp="1"/>
          </p:cNvSpPr>
          <p:nvPr>
            <p:ph type="sldNum" sz="quarter" idx="12"/>
          </p:nvPr>
        </p:nvSpPr>
        <p:spPr>
          <a:xfrm>
            <a:off x="9309303" y="7768591"/>
            <a:ext cx="352993" cy="438150"/>
          </a:xfrm>
        </p:spPr>
        <p:txBody>
          <a:bodyPr/>
          <a:lstStyle>
            <a:lvl1pPr>
              <a:defRPr/>
            </a:lvl1pPr>
          </a:lstStyle>
          <a:p>
            <a:pPr>
              <a:defRPr/>
            </a:pPr>
            <a:fld id="{04471B64-C6AC-427A-88CE-0E53E33E9FFA}"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287625019"/>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_w/o Logo">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spAutoFit/>
          </a:bodyPr>
          <a:lstStyle>
            <a:lvl1pPr algn="l" defTabSz="1095332" rtl="0" eaLnBrk="0" fontAlgn="base" hangingPunct="0">
              <a:lnSpc>
                <a:spcPct val="90000"/>
              </a:lnSpc>
              <a:spcBef>
                <a:spcPct val="0"/>
              </a:spcBef>
              <a:spcAft>
                <a:spcPct val="0"/>
              </a:spcAft>
              <a:defRPr lang="en-US" sz="6480" b="0" cap="none"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a:t>Click to edit Master title style</a:t>
            </a:r>
            <a:endParaRPr lang="en-US" dirty="0"/>
          </a:p>
        </p:txBody>
      </p:sp>
      <p:sp>
        <p:nvSpPr>
          <p:cNvPr id="3" name="Content Placeholder 2"/>
          <p:cNvSpPr>
            <a:spLocks noGrp="1"/>
          </p:cNvSpPr>
          <p:nvPr>
            <p:ph idx="1"/>
          </p:nvPr>
        </p:nvSpPr>
        <p:spPr>
          <a:xfrm>
            <a:off x="457200" y="1695450"/>
            <a:ext cx="10058400" cy="2653034"/>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3835489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6226"/>
            <a:ext cx="10058400" cy="900246"/>
          </a:xfrm>
          <a:noFill/>
          <a:ln w="9525">
            <a:noFill/>
            <a:miter lim="800000"/>
            <a:headEnd/>
            <a:tailEnd/>
          </a:ln>
        </p:spPr>
        <p:txBody>
          <a:bodyPr vert="horz" wrap="square" lIns="0" tIns="0" rIns="0" bIns="0" numCol="1" anchor="t" anchorCtr="0" compatLnSpc="1">
            <a:prstTxWarp prst="textNoShape">
              <a:avLst/>
            </a:prstTxWarp>
            <a:spAutoFit/>
          </a:bodyPr>
          <a:lstStyle>
            <a:lvl1pPr algn="l" defTabSz="1095332" rtl="0" eaLnBrk="0" fontAlgn="base" latinLnBrk="0" hangingPunct="0">
              <a:lnSpc>
                <a:spcPct val="90000"/>
              </a:lnSpc>
              <a:spcBef>
                <a:spcPct val="0"/>
              </a:spcBef>
              <a:spcAft>
                <a:spcPct val="0"/>
              </a:spcAft>
              <a:buNone/>
              <a:defRPr lang="en-US" sz="6480" b="0" cap="none"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a:t>Click to edit Master title style</a:t>
            </a:r>
            <a:endParaRPr lang="en-US" dirty="0"/>
          </a:p>
        </p:txBody>
      </p:sp>
      <p:sp>
        <p:nvSpPr>
          <p:cNvPr id="3" name="Content Placeholder 2"/>
          <p:cNvSpPr>
            <a:spLocks noGrp="1"/>
          </p:cNvSpPr>
          <p:nvPr>
            <p:ph sz="half" idx="1"/>
          </p:nvPr>
        </p:nvSpPr>
        <p:spPr>
          <a:xfrm>
            <a:off x="457200" y="1693864"/>
            <a:ext cx="4937760" cy="2555777"/>
          </a:xfrm>
        </p:spPr>
        <p:txBody>
          <a:bodyPr/>
          <a:lstStyle>
            <a:lvl1pPr marL="407971" indent="-407971">
              <a:lnSpc>
                <a:spcPct val="90000"/>
              </a:lnSpc>
              <a:defRPr sz="3360"/>
            </a:lvl1pPr>
            <a:lvl2pPr marL="808006" indent="-390509">
              <a:lnSpc>
                <a:spcPct val="90000"/>
              </a:lnSpc>
              <a:defRPr sz="2880"/>
            </a:lvl2pPr>
            <a:lvl3pPr marL="1144542" indent="-346061">
              <a:lnSpc>
                <a:spcPct val="90000"/>
              </a:lnSpc>
              <a:defRPr sz="2400"/>
            </a:lvl3pPr>
            <a:lvl4pPr marL="1473142" indent="-328600">
              <a:lnSpc>
                <a:spcPct val="90000"/>
              </a:lnSpc>
              <a:defRPr sz="2160"/>
            </a:lvl4pPr>
            <a:lvl5pPr marL="1819202" indent="-336536">
              <a:lnSpc>
                <a:spcPct val="90000"/>
              </a:lnSpc>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77840" y="1693864"/>
            <a:ext cx="4937760" cy="2555777"/>
          </a:xfrm>
        </p:spPr>
        <p:txBody>
          <a:bodyPr/>
          <a:lstStyle>
            <a:lvl1pPr marL="417497" indent="-417497">
              <a:lnSpc>
                <a:spcPct val="90000"/>
              </a:lnSpc>
              <a:defRPr sz="3360"/>
            </a:lvl1pPr>
            <a:lvl2pPr marL="808006" indent="-407971">
              <a:lnSpc>
                <a:spcPct val="90000"/>
              </a:lnSpc>
              <a:defRPr sz="2880"/>
            </a:lvl2pPr>
            <a:lvl3pPr marL="1154066" indent="-363523">
              <a:lnSpc>
                <a:spcPct val="90000"/>
              </a:lnSpc>
              <a:defRPr sz="2400"/>
            </a:lvl3pPr>
            <a:lvl4pPr marL="1473142" indent="-319075">
              <a:lnSpc>
                <a:spcPct val="90000"/>
              </a:lnSpc>
              <a:defRPr sz="2160"/>
            </a:lvl4pPr>
            <a:lvl5pPr marL="1819202" indent="-328600">
              <a:lnSpc>
                <a:spcPct val="90000"/>
              </a:lnSpc>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9557844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6226"/>
            <a:ext cx="10058400" cy="900246"/>
          </a:xfrm>
          <a:noFill/>
          <a:ln w="9525">
            <a:noFill/>
            <a:miter lim="800000"/>
            <a:headEnd/>
            <a:tailEnd/>
          </a:ln>
        </p:spPr>
        <p:txBody>
          <a:bodyPr vert="horz" wrap="square" lIns="0" tIns="0" rIns="0" bIns="0" numCol="1" anchor="t" anchorCtr="0" compatLnSpc="1">
            <a:prstTxWarp prst="textNoShape">
              <a:avLst/>
            </a:prstTxWarp>
            <a:spAutoFit/>
          </a:bodyPr>
          <a:lstStyle>
            <a:lvl1pPr algn="l" defTabSz="1095332" rtl="0" eaLnBrk="0" fontAlgn="base" latinLnBrk="0" hangingPunct="0">
              <a:lnSpc>
                <a:spcPct val="90000"/>
              </a:lnSpc>
              <a:spcBef>
                <a:spcPct val="0"/>
              </a:spcBef>
              <a:spcAft>
                <a:spcPct val="0"/>
              </a:spcAft>
              <a:buNone/>
              <a:defRPr lang="en-US" sz="6480" b="0" cap="none"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a:t>Click to edit Master title style</a:t>
            </a:r>
            <a:endParaRPr lang="en-US" dirty="0"/>
          </a:p>
        </p:txBody>
      </p:sp>
      <p:sp>
        <p:nvSpPr>
          <p:cNvPr id="3" name="Text Placeholder 2"/>
          <p:cNvSpPr>
            <a:spLocks noGrp="1"/>
          </p:cNvSpPr>
          <p:nvPr>
            <p:ph type="body" idx="1"/>
          </p:nvPr>
        </p:nvSpPr>
        <p:spPr>
          <a:xfrm>
            <a:off x="457200" y="1693863"/>
            <a:ext cx="4937760" cy="830998"/>
          </a:xfrm>
        </p:spPr>
        <p:txBody>
          <a:bodyPr anchor="b"/>
          <a:lstStyle>
            <a:lvl1pPr marL="0" indent="0">
              <a:lnSpc>
                <a:spcPct val="90000"/>
              </a:lnSpc>
              <a:spcBef>
                <a:spcPts val="0"/>
              </a:spcBef>
              <a:buNone/>
              <a:defRPr sz="3000" b="1"/>
            </a:lvl1pPr>
            <a:lvl2pPr marL="548618" indent="0">
              <a:buNone/>
              <a:defRPr sz="2400" b="1"/>
            </a:lvl2pPr>
            <a:lvl3pPr marL="1097236" indent="0">
              <a:buNone/>
              <a:defRPr sz="2160" b="1"/>
            </a:lvl3pPr>
            <a:lvl4pPr marL="1645854" indent="0">
              <a:buNone/>
              <a:defRPr sz="1920" b="1"/>
            </a:lvl4pPr>
            <a:lvl5pPr marL="2194472" indent="0">
              <a:buNone/>
              <a:defRPr sz="1920" b="1"/>
            </a:lvl5pPr>
            <a:lvl6pPr marL="2743091" indent="0">
              <a:buNone/>
              <a:defRPr sz="1920" b="1"/>
            </a:lvl6pPr>
            <a:lvl7pPr marL="3291708" indent="0">
              <a:buNone/>
              <a:defRPr sz="1920" b="1"/>
            </a:lvl7pPr>
            <a:lvl8pPr marL="3840326" indent="0">
              <a:buNone/>
              <a:defRPr sz="1920" b="1"/>
            </a:lvl8pPr>
            <a:lvl9pPr marL="4388945" indent="0">
              <a:buNone/>
              <a:defRPr sz="1920" b="1"/>
            </a:lvl9pPr>
          </a:lstStyle>
          <a:p>
            <a:pPr lvl="0"/>
            <a:r>
              <a:rPr lang="en-US"/>
              <a:t>Click to edit Master text styles</a:t>
            </a:r>
          </a:p>
        </p:txBody>
      </p:sp>
      <p:sp>
        <p:nvSpPr>
          <p:cNvPr id="4" name="Content Placeholder 3"/>
          <p:cNvSpPr>
            <a:spLocks noGrp="1"/>
          </p:cNvSpPr>
          <p:nvPr>
            <p:ph sz="half" idx="2"/>
          </p:nvPr>
        </p:nvSpPr>
        <p:spPr>
          <a:xfrm>
            <a:off x="457199" y="2609850"/>
            <a:ext cx="4937760" cy="2227072"/>
          </a:xfrm>
        </p:spPr>
        <p:txBody>
          <a:bodyPr/>
          <a:lstStyle>
            <a:lvl1pPr marL="338124" indent="-338124">
              <a:defRPr sz="2760"/>
            </a:lvl1pPr>
            <a:lvl2pPr marL="674662" indent="-319075">
              <a:defRPr sz="2400"/>
            </a:lvl2pPr>
            <a:lvl3pPr marL="976274" indent="-292088">
              <a:defRPr sz="2160"/>
            </a:lvl3pPr>
            <a:lvl4pPr marL="1260425" indent="-274627">
              <a:defRPr sz="2040"/>
            </a:lvl4pPr>
            <a:lvl5pPr marL="1535052" indent="-247640">
              <a:defRPr sz="204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75178" y="1693863"/>
            <a:ext cx="4940423" cy="830998"/>
          </a:xfrm>
        </p:spPr>
        <p:txBody>
          <a:bodyPr anchor="b"/>
          <a:lstStyle>
            <a:lvl1pPr marL="0" indent="0">
              <a:lnSpc>
                <a:spcPct val="90000"/>
              </a:lnSpc>
              <a:spcBef>
                <a:spcPts val="0"/>
              </a:spcBef>
              <a:buNone/>
              <a:defRPr sz="3000" b="1"/>
            </a:lvl1pPr>
            <a:lvl2pPr marL="548618" indent="0">
              <a:buNone/>
              <a:defRPr sz="2400" b="1"/>
            </a:lvl2pPr>
            <a:lvl3pPr marL="1097236" indent="0">
              <a:buNone/>
              <a:defRPr sz="2160" b="1"/>
            </a:lvl3pPr>
            <a:lvl4pPr marL="1645854" indent="0">
              <a:buNone/>
              <a:defRPr sz="1920" b="1"/>
            </a:lvl4pPr>
            <a:lvl5pPr marL="2194472" indent="0">
              <a:buNone/>
              <a:defRPr sz="1920" b="1"/>
            </a:lvl5pPr>
            <a:lvl6pPr marL="2743091" indent="0">
              <a:buNone/>
              <a:defRPr sz="1920" b="1"/>
            </a:lvl6pPr>
            <a:lvl7pPr marL="3291708" indent="0">
              <a:buNone/>
              <a:defRPr sz="1920" b="1"/>
            </a:lvl7pPr>
            <a:lvl8pPr marL="3840326" indent="0">
              <a:buNone/>
              <a:defRPr sz="1920" b="1"/>
            </a:lvl8pPr>
            <a:lvl9pPr marL="4388945" indent="0">
              <a:buNone/>
              <a:defRPr sz="1920" b="1"/>
            </a:lvl9pPr>
          </a:lstStyle>
          <a:p>
            <a:pPr lvl="0"/>
            <a:r>
              <a:rPr lang="en-US"/>
              <a:t>Click to edit Master text styles</a:t>
            </a:r>
          </a:p>
        </p:txBody>
      </p:sp>
      <p:sp>
        <p:nvSpPr>
          <p:cNvPr id="6" name="Content Placeholder 5"/>
          <p:cNvSpPr>
            <a:spLocks noGrp="1"/>
          </p:cNvSpPr>
          <p:nvPr>
            <p:ph sz="quarter" idx="4"/>
          </p:nvPr>
        </p:nvSpPr>
        <p:spPr>
          <a:xfrm>
            <a:off x="5574031" y="2609850"/>
            <a:ext cx="4941569" cy="2227072"/>
          </a:xfrm>
        </p:spPr>
        <p:txBody>
          <a:bodyPr/>
          <a:lstStyle>
            <a:lvl1pPr marL="355585" indent="-355585">
              <a:defRPr sz="2760"/>
            </a:lvl1pPr>
            <a:lvl2pPr marL="684186" indent="-328600">
              <a:defRPr sz="2400"/>
            </a:lvl2pPr>
            <a:lvl3pPr marL="985799" indent="-293676">
              <a:defRPr sz="2160"/>
            </a:lvl3pPr>
            <a:lvl4pPr marL="1260425" indent="-284152">
              <a:defRPr sz="2040"/>
            </a:lvl4pPr>
            <a:lvl5pPr marL="1535052" indent="-265103">
              <a:defRPr sz="204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3" descr="S:\ResourceDVD\Clip_Installer\DVD_ART\BoxShots_Logos\Microsoft Research\Microsoft Research b.png"/>
          <p:cNvPicPr>
            <a:picLocks noChangeAspect="1" noChangeArrowheads="1"/>
          </p:cNvPicPr>
          <p:nvPr userDrawn="1"/>
        </p:nvPicPr>
        <p:blipFill>
          <a:blip r:embed="rId2" cstate="print"/>
          <a:srcRect/>
          <a:stretch>
            <a:fillRect/>
          </a:stretch>
        </p:blipFill>
        <p:spPr bwMode="auto">
          <a:xfrm>
            <a:off x="8943182" y="7497218"/>
            <a:ext cx="1678890" cy="467038"/>
          </a:xfrm>
          <a:prstGeom prst="rect">
            <a:avLst/>
          </a:prstGeom>
          <a:noFill/>
        </p:spPr>
      </p:pic>
    </p:spTree>
    <p:extLst>
      <p:ext uri="{BB962C8B-B14F-4D97-AF65-F5344CB8AC3E}">
        <p14:creationId xmlns:p14="http://schemas.microsoft.com/office/powerpoint/2010/main" val="370569462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6226"/>
            <a:ext cx="10058400" cy="900246"/>
          </a:xfrm>
          <a:noFill/>
          <a:ln w="9525">
            <a:noFill/>
            <a:miter lim="800000"/>
            <a:headEnd/>
            <a:tailEnd/>
          </a:ln>
        </p:spPr>
        <p:txBody>
          <a:bodyPr vert="horz" wrap="square" lIns="0" tIns="0" rIns="0" bIns="0" numCol="1" anchor="t" anchorCtr="0" compatLnSpc="1">
            <a:prstTxWarp prst="textNoShape">
              <a:avLst/>
            </a:prstTxWarp>
            <a:spAutoFit/>
          </a:bodyPr>
          <a:lstStyle>
            <a:lvl1pPr algn="l" defTabSz="1095332" rtl="0" eaLnBrk="0" fontAlgn="base" latinLnBrk="0" hangingPunct="0">
              <a:lnSpc>
                <a:spcPct val="90000"/>
              </a:lnSpc>
              <a:spcBef>
                <a:spcPct val="0"/>
              </a:spcBef>
              <a:spcAft>
                <a:spcPct val="0"/>
              </a:spcAft>
              <a:buNone/>
              <a:defRPr lang="en-US" sz="6480" b="0" cap="none"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a:t>Click to edit Master title style</a:t>
            </a:r>
            <a:endParaRPr lang="en-US" dirty="0"/>
          </a:p>
        </p:txBody>
      </p:sp>
    </p:spTree>
    <p:extLst>
      <p:ext uri="{BB962C8B-B14F-4D97-AF65-F5344CB8AC3E}">
        <p14:creationId xmlns:p14="http://schemas.microsoft.com/office/powerpoint/2010/main" val="329244346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529119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_w/Top Banner">
    <p:bg>
      <p:bgPr>
        <a:solidFill>
          <a:schemeClr val="tx1"/>
        </a:solidFill>
        <a:effectLst/>
      </p:bgPr>
    </p:bg>
    <p:spTree>
      <p:nvGrpSpPr>
        <p:cNvPr id="1" name=""/>
        <p:cNvGrpSpPr/>
        <p:nvPr/>
      </p:nvGrpSpPr>
      <p:grpSpPr>
        <a:xfrm>
          <a:off x="0" y="0"/>
          <a:ext cx="0" cy="0"/>
          <a:chOff x="0" y="0"/>
          <a:chExt cx="0" cy="0"/>
        </a:xfrm>
      </p:grpSpPr>
      <p:pic>
        <p:nvPicPr>
          <p:cNvPr id="6" name="Picture 5" descr="top_banner.png"/>
          <p:cNvPicPr>
            <a:picLocks noChangeAspect="1"/>
          </p:cNvPicPr>
          <p:nvPr userDrawn="1"/>
        </p:nvPicPr>
        <p:blipFill>
          <a:blip r:embed="rId2" cstate="print"/>
          <a:stretch>
            <a:fillRect/>
          </a:stretch>
        </p:blipFill>
        <p:spPr>
          <a:xfrm>
            <a:off x="685" y="0"/>
            <a:ext cx="10971430" cy="1238095"/>
          </a:xfrm>
          <a:prstGeom prst="rect">
            <a:avLst/>
          </a:prstGeom>
        </p:spPr>
      </p:pic>
    </p:spTree>
    <p:extLst>
      <p:ext uri="{BB962C8B-B14F-4D97-AF65-F5344CB8AC3E}">
        <p14:creationId xmlns:p14="http://schemas.microsoft.com/office/powerpoint/2010/main" val="144925196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microsoft.com/office/2007/relationships/hdphoto" Target="../media/hdphoto1.wdp"/><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6226"/>
            <a:ext cx="10058400" cy="90024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r>
              <a:rPr lang="en-US"/>
              <a:t>Click to edit Master title style</a:t>
            </a:r>
            <a:endParaRPr lang="en-US" dirty="0"/>
          </a:p>
        </p:txBody>
      </p:sp>
      <p:sp>
        <p:nvSpPr>
          <p:cNvPr id="3" name="Text Placeholder 2"/>
          <p:cNvSpPr>
            <a:spLocks noGrp="1"/>
          </p:cNvSpPr>
          <p:nvPr>
            <p:ph type="body" idx="1"/>
          </p:nvPr>
        </p:nvSpPr>
        <p:spPr>
          <a:xfrm>
            <a:off x="457200" y="1695450"/>
            <a:ext cx="10058400" cy="2653034"/>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39091223"/>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ransition>
    <p:fade/>
  </p:transition>
  <p:hf hdr="0"/>
  <p:txStyles>
    <p:titleStyle>
      <a:lvl1pPr algn="l" defTabSz="1095332" rtl="0" eaLnBrk="1" fontAlgn="base" latinLnBrk="0" hangingPunct="1">
        <a:lnSpc>
          <a:spcPct val="90000"/>
        </a:lnSpc>
        <a:spcBef>
          <a:spcPct val="0"/>
        </a:spcBef>
        <a:spcAft>
          <a:spcPct val="0"/>
        </a:spcAft>
        <a:buNone/>
        <a:defRPr lang="en-US" sz="6480" b="0" kern="1200" cap="none"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461945" indent="-461945" algn="l" defTabSz="1097236" rtl="0" eaLnBrk="1" latinLnBrk="0" hangingPunct="1">
        <a:lnSpc>
          <a:spcPct val="90000"/>
        </a:lnSpc>
        <a:spcBef>
          <a:spcPct val="20000"/>
        </a:spcBef>
        <a:buSzPct val="90000"/>
        <a:buFontTx/>
        <a:buBlip>
          <a:blip r:embed="rId15"/>
        </a:buBlip>
        <a:defRPr sz="3960" kern="1200">
          <a:solidFill>
            <a:schemeClr val="bg1"/>
          </a:solidFill>
          <a:latin typeface="+mn-lt"/>
          <a:ea typeface="+mn-ea"/>
          <a:cs typeface="+mn-cs"/>
        </a:defRPr>
      </a:lvl1pPr>
      <a:lvl2pPr marL="887377" indent="-434958" algn="l" defTabSz="1097236" rtl="0" eaLnBrk="1" latinLnBrk="0" hangingPunct="1">
        <a:lnSpc>
          <a:spcPct val="90000"/>
        </a:lnSpc>
        <a:spcBef>
          <a:spcPct val="20000"/>
        </a:spcBef>
        <a:buSzPct val="90000"/>
        <a:buFontTx/>
        <a:buBlip>
          <a:blip r:embed="rId15"/>
        </a:buBlip>
        <a:defRPr sz="3600" kern="1200">
          <a:solidFill>
            <a:schemeClr val="bg1"/>
          </a:solidFill>
          <a:latin typeface="+mn-lt"/>
          <a:ea typeface="+mn-ea"/>
          <a:cs typeface="+mn-cs"/>
        </a:defRPr>
      </a:lvl2pPr>
      <a:lvl3pPr marL="1322335" indent="-417497" algn="l" defTabSz="1097236" rtl="0" eaLnBrk="1" latinLnBrk="0" hangingPunct="1">
        <a:lnSpc>
          <a:spcPct val="90000"/>
        </a:lnSpc>
        <a:spcBef>
          <a:spcPct val="20000"/>
        </a:spcBef>
        <a:buSzPct val="90000"/>
        <a:buFontTx/>
        <a:buBlip>
          <a:blip r:embed="rId15"/>
        </a:buBlip>
        <a:defRPr sz="3240" kern="1200">
          <a:solidFill>
            <a:schemeClr val="bg1"/>
          </a:solidFill>
          <a:latin typeface="+mn-lt"/>
          <a:ea typeface="+mn-ea"/>
          <a:cs typeface="+mn-cs"/>
        </a:defRPr>
      </a:lvl3pPr>
      <a:lvl4pPr marL="1704907" indent="-382573" algn="l" defTabSz="1097236" rtl="0" eaLnBrk="1" latinLnBrk="0" hangingPunct="1">
        <a:lnSpc>
          <a:spcPct val="90000"/>
        </a:lnSpc>
        <a:spcBef>
          <a:spcPct val="20000"/>
        </a:spcBef>
        <a:buSzPct val="90000"/>
        <a:buFontTx/>
        <a:buBlip>
          <a:blip r:embed="rId15"/>
        </a:buBlip>
        <a:defRPr sz="2760" kern="1200">
          <a:solidFill>
            <a:schemeClr val="bg1"/>
          </a:solidFill>
          <a:latin typeface="+mn-lt"/>
          <a:ea typeface="+mn-ea"/>
          <a:cs typeface="+mn-cs"/>
        </a:defRPr>
      </a:lvl4pPr>
      <a:lvl5pPr marL="2112878" indent="-382573" algn="l" defTabSz="1097236" rtl="0" eaLnBrk="1" latinLnBrk="0" hangingPunct="1">
        <a:lnSpc>
          <a:spcPct val="90000"/>
        </a:lnSpc>
        <a:spcBef>
          <a:spcPct val="20000"/>
        </a:spcBef>
        <a:buSzPct val="90000"/>
        <a:buFontTx/>
        <a:buBlip>
          <a:blip r:embed="rId15"/>
        </a:buBlip>
        <a:defRPr sz="2760" kern="1200">
          <a:solidFill>
            <a:schemeClr val="bg1"/>
          </a:solidFill>
          <a:latin typeface="+mn-lt"/>
          <a:ea typeface="+mn-ea"/>
          <a:cs typeface="+mn-cs"/>
        </a:defRPr>
      </a:lvl5pPr>
      <a:lvl6pPr marL="3017399" indent="-274309" algn="l" defTabSz="109723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66017" indent="-274309" algn="l" defTabSz="109723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14636" indent="-274309" algn="l" defTabSz="109723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63254" indent="-274309" algn="l" defTabSz="109723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97236" rtl="0" eaLnBrk="1" latinLnBrk="0" hangingPunct="1">
        <a:defRPr sz="2160" kern="1200">
          <a:solidFill>
            <a:schemeClr val="tx1"/>
          </a:solidFill>
          <a:latin typeface="+mn-lt"/>
          <a:ea typeface="+mn-ea"/>
          <a:cs typeface="+mn-cs"/>
        </a:defRPr>
      </a:lvl1pPr>
      <a:lvl2pPr marL="548618" algn="l" defTabSz="1097236" rtl="0" eaLnBrk="1" latinLnBrk="0" hangingPunct="1">
        <a:defRPr sz="2160" kern="1200">
          <a:solidFill>
            <a:schemeClr val="tx1"/>
          </a:solidFill>
          <a:latin typeface="+mn-lt"/>
          <a:ea typeface="+mn-ea"/>
          <a:cs typeface="+mn-cs"/>
        </a:defRPr>
      </a:lvl2pPr>
      <a:lvl3pPr marL="1097236" algn="l" defTabSz="1097236" rtl="0" eaLnBrk="1" latinLnBrk="0" hangingPunct="1">
        <a:defRPr sz="2160" kern="1200">
          <a:solidFill>
            <a:schemeClr val="tx1"/>
          </a:solidFill>
          <a:latin typeface="+mn-lt"/>
          <a:ea typeface="+mn-ea"/>
          <a:cs typeface="+mn-cs"/>
        </a:defRPr>
      </a:lvl3pPr>
      <a:lvl4pPr marL="1645854" algn="l" defTabSz="1097236" rtl="0" eaLnBrk="1" latinLnBrk="0" hangingPunct="1">
        <a:defRPr sz="2160" kern="1200">
          <a:solidFill>
            <a:schemeClr val="tx1"/>
          </a:solidFill>
          <a:latin typeface="+mn-lt"/>
          <a:ea typeface="+mn-ea"/>
          <a:cs typeface="+mn-cs"/>
        </a:defRPr>
      </a:lvl4pPr>
      <a:lvl5pPr marL="2194472" algn="l" defTabSz="1097236" rtl="0" eaLnBrk="1" latinLnBrk="0" hangingPunct="1">
        <a:defRPr sz="2160" kern="1200">
          <a:solidFill>
            <a:schemeClr val="tx1"/>
          </a:solidFill>
          <a:latin typeface="+mn-lt"/>
          <a:ea typeface="+mn-ea"/>
          <a:cs typeface="+mn-cs"/>
        </a:defRPr>
      </a:lvl5pPr>
      <a:lvl6pPr marL="2743091" algn="l" defTabSz="1097236" rtl="0" eaLnBrk="1" latinLnBrk="0" hangingPunct="1">
        <a:defRPr sz="2160" kern="1200">
          <a:solidFill>
            <a:schemeClr val="tx1"/>
          </a:solidFill>
          <a:latin typeface="+mn-lt"/>
          <a:ea typeface="+mn-ea"/>
          <a:cs typeface="+mn-cs"/>
        </a:defRPr>
      </a:lvl6pPr>
      <a:lvl7pPr marL="3291708" algn="l" defTabSz="1097236" rtl="0" eaLnBrk="1" latinLnBrk="0" hangingPunct="1">
        <a:defRPr sz="2160" kern="1200">
          <a:solidFill>
            <a:schemeClr val="tx1"/>
          </a:solidFill>
          <a:latin typeface="+mn-lt"/>
          <a:ea typeface="+mn-ea"/>
          <a:cs typeface="+mn-cs"/>
        </a:defRPr>
      </a:lvl7pPr>
      <a:lvl8pPr marL="3840326" algn="l" defTabSz="1097236" rtl="0" eaLnBrk="1" latinLnBrk="0" hangingPunct="1">
        <a:defRPr sz="2160" kern="1200">
          <a:solidFill>
            <a:schemeClr val="tx1"/>
          </a:solidFill>
          <a:latin typeface="+mn-lt"/>
          <a:ea typeface="+mn-ea"/>
          <a:cs typeface="+mn-cs"/>
        </a:defRPr>
      </a:lvl8pPr>
      <a:lvl9pPr marL="4388945" algn="l" defTabSz="1097236" rtl="0" eaLnBrk="1" latinLnBrk="0" hangingPunct="1">
        <a:defRPr sz="21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323" y="274322"/>
            <a:ext cx="10036726" cy="598305"/>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467326" y="1737366"/>
            <a:ext cx="10036724" cy="1800558"/>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63377635"/>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Lst>
  <p:transition>
    <p:fade/>
  </p:transition>
  <p:hf hdr="0"/>
  <p:txStyles>
    <p:titleStyle>
      <a:lvl1pPr algn="l" defTabSz="822934" rtl="0" eaLnBrk="1" latinLnBrk="0" hangingPunct="1">
        <a:lnSpc>
          <a:spcPct val="90000"/>
        </a:lnSpc>
        <a:spcBef>
          <a:spcPct val="0"/>
        </a:spcBef>
        <a:buNone/>
        <a:defRPr lang="en-US" sz="4320" b="0" kern="1200" cap="none" spc="-136" dirty="0" smtClean="0">
          <a:ln w="3175">
            <a:noFill/>
          </a:ln>
          <a:gradFill flip="none" rotWithShape="1">
            <a:gsLst>
              <a:gs pos="0">
                <a:schemeClr val="tx1"/>
              </a:gs>
              <a:gs pos="86000">
                <a:schemeClr val="tx1"/>
              </a:gs>
            </a:gsLst>
            <a:lin ang="5400000" scaled="0"/>
            <a:tileRect/>
          </a:gradFill>
          <a:effectLst/>
          <a:latin typeface="+mj-lt"/>
          <a:ea typeface="+mn-ea"/>
          <a:cs typeface="Arial" charset="0"/>
        </a:defRPr>
      </a:lvl1pPr>
    </p:titleStyle>
    <p:bodyStyle>
      <a:lvl1pPr marL="414338" indent="-414338" algn="l" defTabSz="822934" rtl="0" eaLnBrk="1" latinLnBrk="0" hangingPunct="1">
        <a:lnSpc>
          <a:spcPct val="90000"/>
        </a:lnSpc>
        <a:spcBef>
          <a:spcPct val="20000"/>
        </a:spcBef>
        <a:buSzPct val="90000"/>
        <a:buFontTx/>
        <a:buBlip>
          <a:blip r:embed="rId16"/>
        </a:buBlip>
        <a:defRPr sz="2880" kern="1200">
          <a:gradFill>
            <a:gsLst>
              <a:gs pos="0">
                <a:schemeClr val="tx1"/>
              </a:gs>
              <a:gs pos="86000">
                <a:schemeClr val="tx1"/>
              </a:gs>
            </a:gsLst>
            <a:lin ang="5400000" scaled="0"/>
          </a:gradFill>
          <a:latin typeface="+mn-lt"/>
          <a:ea typeface="+mn-ea"/>
          <a:cs typeface="+mn-cs"/>
        </a:defRPr>
      </a:lvl1pPr>
      <a:lvl2pPr marL="770104" indent="-355764" algn="l" defTabSz="822934" rtl="0" eaLnBrk="1" latinLnBrk="0" hangingPunct="1">
        <a:lnSpc>
          <a:spcPct val="90000"/>
        </a:lnSpc>
        <a:spcBef>
          <a:spcPct val="20000"/>
        </a:spcBef>
        <a:buSzPct val="90000"/>
        <a:buFontTx/>
        <a:buBlip>
          <a:blip r:embed="rId16"/>
        </a:buBlip>
        <a:defRPr sz="2520" kern="1200">
          <a:gradFill>
            <a:gsLst>
              <a:gs pos="0">
                <a:schemeClr val="tx1"/>
              </a:gs>
              <a:gs pos="86000">
                <a:schemeClr val="tx1"/>
              </a:gs>
            </a:gsLst>
            <a:lin ang="5400000" scaled="0"/>
          </a:gradFill>
          <a:latin typeface="+mn-lt"/>
          <a:ea typeface="+mn-ea"/>
          <a:cs typeface="+mn-cs"/>
        </a:defRPr>
      </a:lvl2pPr>
      <a:lvl3pPr marL="1133010" indent="-362906" algn="l" defTabSz="822934" rtl="0" eaLnBrk="1" latinLnBrk="0" hangingPunct="1">
        <a:lnSpc>
          <a:spcPct val="90000"/>
        </a:lnSpc>
        <a:spcBef>
          <a:spcPct val="20000"/>
        </a:spcBef>
        <a:buSzPct val="90000"/>
        <a:buFontTx/>
        <a:buBlip>
          <a:blip r:embed="rId16"/>
        </a:buBlip>
        <a:defRPr sz="2160" kern="1200">
          <a:gradFill>
            <a:gsLst>
              <a:gs pos="0">
                <a:schemeClr val="tx1"/>
              </a:gs>
              <a:gs pos="86000">
                <a:schemeClr val="tx1"/>
              </a:gs>
            </a:gsLst>
            <a:lin ang="5400000" scaled="0"/>
          </a:gradFill>
          <a:latin typeface="+mn-lt"/>
          <a:ea typeface="+mn-ea"/>
          <a:cs typeface="+mn-cs"/>
        </a:defRPr>
      </a:lvl3pPr>
      <a:lvl4pPr marL="1444476" indent="-311470" algn="l" defTabSz="822934" rtl="0" eaLnBrk="1" latinLnBrk="0" hangingPunct="1">
        <a:lnSpc>
          <a:spcPct val="90000"/>
        </a:lnSpc>
        <a:spcBef>
          <a:spcPct val="20000"/>
        </a:spcBef>
        <a:buSzPct val="90000"/>
        <a:buFontTx/>
        <a:buBlip>
          <a:blip r:embed="rId16"/>
        </a:buBlip>
        <a:defRPr sz="1800" kern="1200">
          <a:gradFill>
            <a:gsLst>
              <a:gs pos="0">
                <a:schemeClr val="tx1"/>
              </a:gs>
              <a:gs pos="86000">
                <a:schemeClr val="tx1"/>
              </a:gs>
            </a:gsLst>
            <a:lin ang="5400000" scaled="0"/>
          </a:gradFill>
          <a:latin typeface="+mn-lt"/>
          <a:ea typeface="+mn-ea"/>
          <a:cs typeface="+mn-cs"/>
        </a:defRPr>
      </a:lvl4pPr>
      <a:lvl5pPr marL="1747376" indent="-302898" algn="l" defTabSz="822934" rtl="0" eaLnBrk="1" latinLnBrk="0" hangingPunct="1">
        <a:lnSpc>
          <a:spcPct val="90000"/>
        </a:lnSpc>
        <a:spcBef>
          <a:spcPct val="20000"/>
        </a:spcBef>
        <a:buSzPct val="90000"/>
        <a:buFontTx/>
        <a:buBlip>
          <a:blip r:embed="rId16"/>
        </a:buBlip>
        <a:defRPr sz="1800" kern="1200">
          <a:gradFill>
            <a:gsLst>
              <a:gs pos="0">
                <a:schemeClr val="tx1"/>
              </a:gs>
              <a:gs pos="86000">
                <a:schemeClr val="tx1"/>
              </a:gs>
            </a:gsLst>
            <a:lin ang="5400000" scaled="0"/>
          </a:gradFill>
          <a:latin typeface="+mn-lt"/>
          <a:ea typeface="+mn-ea"/>
          <a:cs typeface="+mn-cs"/>
        </a:defRPr>
      </a:lvl5pPr>
      <a:lvl6pPr marL="2263070" indent="-205734" algn="l" defTabSz="822934"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535" indent="-205734" algn="l" defTabSz="822934"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003" indent="-205734" algn="l" defTabSz="822934"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470" indent="-205734" algn="l" defTabSz="822934"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34" rtl="0" eaLnBrk="1" latinLnBrk="0" hangingPunct="1">
        <a:defRPr sz="1680" kern="1200">
          <a:solidFill>
            <a:schemeClr val="tx1"/>
          </a:solidFill>
          <a:latin typeface="+mn-lt"/>
          <a:ea typeface="+mn-ea"/>
          <a:cs typeface="+mn-cs"/>
        </a:defRPr>
      </a:lvl1pPr>
      <a:lvl2pPr marL="411467" algn="l" defTabSz="822934" rtl="0" eaLnBrk="1" latinLnBrk="0" hangingPunct="1">
        <a:defRPr sz="1680" kern="1200">
          <a:solidFill>
            <a:schemeClr val="tx1"/>
          </a:solidFill>
          <a:latin typeface="+mn-lt"/>
          <a:ea typeface="+mn-ea"/>
          <a:cs typeface="+mn-cs"/>
        </a:defRPr>
      </a:lvl2pPr>
      <a:lvl3pPr marL="822934" algn="l" defTabSz="822934" rtl="0" eaLnBrk="1" latinLnBrk="0" hangingPunct="1">
        <a:defRPr sz="1680" kern="1200">
          <a:solidFill>
            <a:schemeClr val="tx1"/>
          </a:solidFill>
          <a:latin typeface="+mn-lt"/>
          <a:ea typeface="+mn-ea"/>
          <a:cs typeface="+mn-cs"/>
        </a:defRPr>
      </a:lvl3pPr>
      <a:lvl4pPr marL="1234400" algn="l" defTabSz="822934" rtl="0" eaLnBrk="1" latinLnBrk="0" hangingPunct="1">
        <a:defRPr sz="1680" kern="1200">
          <a:solidFill>
            <a:schemeClr val="tx1"/>
          </a:solidFill>
          <a:latin typeface="+mn-lt"/>
          <a:ea typeface="+mn-ea"/>
          <a:cs typeface="+mn-cs"/>
        </a:defRPr>
      </a:lvl4pPr>
      <a:lvl5pPr marL="1645868" algn="l" defTabSz="822934" rtl="0" eaLnBrk="1" latinLnBrk="0" hangingPunct="1">
        <a:defRPr sz="1680" kern="1200">
          <a:solidFill>
            <a:schemeClr val="tx1"/>
          </a:solidFill>
          <a:latin typeface="+mn-lt"/>
          <a:ea typeface="+mn-ea"/>
          <a:cs typeface="+mn-cs"/>
        </a:defRPr>
      </a:lvl5pPr>
      <a:lvl6pPr marL="2057333" algn="l" defTabSz="822934" rtl="0" eaLnBrk="1" latinLnBrk="0" hangingPunct="1">
        <a:defRPr sz="1680" kern="1200">
          <a:solidFill>
            <a:schemeClr val="tx1"/>
          </a:solidFill>
          <a:latin typeface="+mn-lt"/>
          <a:ea typeface="+mn-ea"/>
          <a:cs typeface="+mn-cs"/>
        </a:defRPr>
      </a:lvl6pPr>
      <a:lvl7pPr marL="2468802" algn="l" defTabSz="822934" rtl="0" eaLnBrk="1" latinLnBrk="0" hangingPunct="1">
        <a:defRPr sz="1680" kern="1200">
          <a:solidFill>
            <a:schemeClr val="tx1"/>
          </a:solidFill>
          <a:latin typeface="+mn-lt"/>
          <a:ea typeface="+mn-ea"/>
          <a:cs typeface="+mn-cs"/>
        </a:defRPr>
      </a:lvl7pPr>
      <a:lvl8pPr marL="2880269" algn="l" defTabSz="822934" rtl="0" eaLnBrk="1" latinLnBrk="0" hangingPunct="1">
        <a:defRPr sz="1680" kern="1200">
          <a:solidFill>
            <a:schemeClr val="tx1"/>
          </a:solidFill>
          <a:latin typeface="+mn-lt"/>
          <a:ea typeface="+mn-ea"/>
          <a:cs typeface="+mn-cs"/>
        </a:defRPr>
      </a:lvl8pPr>
      <a:lvl9pPr marL="3291736" algn="l" defTabSz="822934" rtl="0" eaLnBrk="1" latinLnBrk="0" hangingPunct="1">
        <a:defRPr sz="168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print">
            <a:extLst>
              <a:ext uri="{BEBA8EAE-BF5A-486C-A8C5-ECC9F3942E4B}">
                <a14:imgProps xmlns:a14="http://schemas.microsoft.com/office/drawing/2010/main">
                  <a14:imgLayer r:embed="rId15">
                    <a14:imgEffect>
                      <a14:sharpenSoften amount="-100000"/>
                    </a14:imgEffect>
                  </a14:imgLayer>
                </a14:imgProps>
              </a:ext>
              <a:ext uri="{28A0092B-C50C-407E-A947-70E740481C1C}">
                <a14:useLocalDpi xmlns:a14="http://schemas.microsoft.com/office/drawing/2010/main" val="0"/>
              </a:ext>
            </a:extLst>
          </a:blip>
          <a:srcRect/>
          <a:stretch/>
        </p:blipFill>
        <p:spPr>
          <a:xfrm>
            <a:off x="0" y="-1"/>
            <a:ext cx="10973410" cy="8229602"/>
          </a:xfrm>
          <a:prstGeom prst="rect">
            <a:avLst/>
          </a:prstGeom>
          <a:effectLst>
            <a:softEdge rad="12700"/>
          </a:effectLst>
        </p:spPr>
      </p:pic>
      <p:sp>
        <p:nvSpPr>
          <p:cNvPr id="2" name="Title Placeholder 1"/>
          <p:cNvSpPr>
            <a:spLocks noGrp="1"/>
          </p:cNvSpPr>
          <p:nvPr>
            <p:ph type="title"/>
          </p:nvPr>
        </p:nvSpPr>
        <p:spPr>
          <a:xfrm>
            <a:off x="548640" y="330200"/>
            <a:ext cx="9875520" cy="1371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48640" y="1920241"/>
            <a:ext cx="9875520" cy="54305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7627622"/>
            <a:ext cx="2560320" cy="439419"/>
          </a:xfrm>
          <a:prstGeom prst="rect">
            <a:avLst/>
          </a:prstGeom>
        </p:spPr>
        <p:txBody>
          <a:bodyPr vert="horz" lIns="91440" tIns="45720" rIns="91440" bIns="45720" rtlCol="0" anchor="ctr"/>
          <a:lstStyle>
            <a:lvl1pPr algn="l">
              <a:defRPr sz="1440">
                <a:solidFill>
                  <a:schemeClr val="bg1"/>
                </a:solidFill>
              </a:defRPr>
            </a:lvl1pPr>
          </a:lstStyle>
          <a:p>
            <a:fld id="{819E38CE-4D7C-46B4-ADE5-7634DF5BE193}" type="datetime1">
              <a:rPr lang="en-US" smtClean="0">
                <a:solidFill>
                  <a:prstClr val="white"/>
                </a:solidFill>
              </a:rPr>
              <a:pPr/>
              <a:t>8/27/2017</a:t>
            </a:fld>
            <a:endParaRPr lang="en-US">
              <a:solidFill>
                <a:prstClr val="white"/>
              </a:solidFill>
            </a:endParaRPr>
          </a:p>
        </p:txBody>
      </p:sp>
      <p:sp>
        <p:nvSpPr>
          <p:cNvPr id="5" name="Footer Placeholder 4"/>
          <p:cNvSpPr>
            <a:spLocks noGrp="1"/>
          </p:cNvSpPr>
          <p:nvPr>
            <p:ph type="ftr" sz="quarter" idx="3"/>
          </p:nvPr>
        </p:nvSpPr>
        <p:spPr>
          <a:xfrm>
            <a:off x="3749040" y="7627622"/>
            <a:ext cx="3474720" cy="439419"/>
          </a:xfrm>
          <a:prstGeom prst="rect">
            <a:avLst/>
          </a:prstGeom>
        </p:spPr>
        <p:txBody>
          <a:bodyPr vert="horz" lIns="91440" tIns="45720" rIns="91440" bIns="45720" rtlCol="0" anchor="ctr"/>
          <a:lstStyle>
            <a:lvl1pPr algn="ctr">
              <a:defRPr sz="1440">
                <a:solidFill>
                  <a:schemeClr val="bg1"/>
                </a:solidFill>
              </a:defRPr>
            </a:lvl1pPr>
          </a:lstStyle>
          <a:p>
            <a:r>
              <a:rPr lang="en-US">
                <a:solidFill>
                  <a:prstClr val="white"/>
                </a:solidFill>
              </a:rPr>
              <a:t>Microsoft Confidential</a:t>
            </a:r>
          </a:p>
        </p:txBody>
      </p:sp>
      <p:sp>
        <p:nvSpPr>
          <p:cNvPr id="6" name="Slide Number Placeholder 5"/>
          <p:cNvSpPr>
            <a:spLocks noGrp="1"/>
          </p:cNvSpPr>
          <p:nvPr>
            <p:ph type="sldNum" sz="quarter" idx="4"/>
          </p:nvPr>
        </p:nvSpPr>
        <p:spPr>
          <a:xfrm>
            <a:off x="7863840" y="7627622"/>
            <a:ext cx="2560320" cy="439419"/>
          </a:xfrm>
          <a:prstGeom prst="rect">
            <a:avLst/>
          </a:prstGeom>
        </p:spPr>
        <p:txBody>
          <a:bodyPr vert="horz" lIns="91440" tIns="45720" rIns="91440" bIns="45720" rtlCol="0" anchor="ctr"/>
          <a:lstStyle>
            <a:lvl1pPr algn="r">
              <a:defRPr sz="1440">
                <a:solidFill>
                  <a:schemeClr val="bg1"/>
                </a:solidFill>
              </a:defRPr>
            </a:lvl1pPr>
          </a:lstStyle>
          <a:p>
            <a:fld id="{C54B3FF7-BC68-4E29-BC6B-A644CCE8E125}"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851482450"/>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hf hdr="0" dt="0"/>
  <p:txStyles>
    <p:titleStyle>
      <a:lvl1pPr algn="l" defTabSz="1097280" rtl="0" eaLnBrk="1" latinLnBrk="0" hangingPunct="1">
        <a:spcBef>
          <a:spcPct val="0"/>
        </a:spcBef>
        <a:buNone/>
        <a:defRPr sz="5280" kern="1200">
          <a:solidFill>
            <a:schemeClr val="bg1"/>
          </a:solidFill>
          <a:latin typeface="+mj-lt"/>
          <a:ea typeface="+mj-ea"/>
          <a:cs typeface="+mj-cs"/>
        </a:defRPr>
      </a:lvl1pPr>
    </p:titleStyle>
    <p:bodyStyle>
      <a:lvl1pPr marL="411480" indent="-411480" algn="l" defTabSz="1097280" rtl="0" eaLnBrk="1" latinLnBrk="0" hangingPunct="1">
        <a:spcBef>
          <a:spcPct val="20000"/>
        </a:spcBef>
        <a:buFont typeface="Arial" pitchFamily="34" charset="0"/>
        <a:buChar char="•"/>
        <a:defRPr sz="3840" kern="1200">
          <a:solidFill>
            <a:schemeClr val="bg1"/>
          </a:solidFill>
          <a:latin typeface="+mn-lt"/>
          <a:ea typeface="+mn-ea"/>
          <a:cs typeface="+mn-cs"/>
        </a:defRPr>
      </a:lvl1pPr>
      <a:lvl2pPr marL="891540" indent="-342900" algn="l" defTabSz="1097280" rtl="0" eaLnBrk="1" latinLnBrk="0" hangingPunct="1">
        <a:spcBef>
          <a:spcPct val="20000"/>
        </a:spcBef>
        <a:buFont typeface="Arial" pitchFamily="34" charset="0"/>
        <a:buChar char="–"/>
        <a:defRPr sz="3360" kern="1200">
          <a:solidFill>
            <a:schemeClr val="bg1"/>
          </a:solidFill>
          <a:latin typeface="+mn-lt"/>
          <a:ea typeface="+mn-ea"/>
          <a:cs typeface="+mn-cs"/>
        </a:defRPr>
      </a:lvl2pPr>
      <a:lvl3pPr marL="1371600" indent="-274320" algn="l" defTabSz="1097280" rtl="0" eaLnBrk="1" latinLnBrk="0" hangingPunct="1">
        <a:spcBef>
          <a:spcPct val="20000"/>
        </a:spcBef>
        <a:buFont typeface="Arial" pitchFamily="34" charset="0"/>
        <a:buChar char="•"/>
        <a:defRPr sz="2880" kern="1200">
          <a:solidFill>
            <a:schemeClr val="bg1"/>
          </a:solidFill>
          <a:latin typeface="+mn-lt"/>
          <a:ea typeface="+mn-ea"/>
          <a:cs typeface="+mn-cs"/>
        </a:defRPr>
      </a:lvl3pPr>
      <a:lvl4pPr marL="1920240" indent="-274320" algn="l" defTabSz="1097280" rtl="0" eaLnBrk="1" latinLnBrk="0" hangingPunct="1">
        <a:spcBef>
          <a:spcPct val="20000"/>
        </a:spcBef>
        <a:buFont typeface="Arial" pitchFamily="34" charset="0"/>
        <a:buChar char="–"/>
        <a:defRPr sz="2400" kern="1200">
          <a:solidFill>
            <a:schemeClr val="bg1"/>
          </a:solidFill>
          <a:latin typeface="+mn-lt"/>
          <a:ea typeface="+mn-ea"/>
          <a:cs typeface="+mn-cs"/>
        </a:defRPr>
      </a:lvl4pPr>
      <a:lvl5pPr marL="2468880" indent="-274320" algn="l" defTabSz="1097280" rtl="0" eaLnBrk="1" latinLnBrk="0" hangingPunct="1">
        <a:spcBef>
          <a:spcPct val="20000"/>
        </a:spcBef>
        <a:buFont typeface="Arial" pitchFamily="34" charset="0"/>
        <a:buChar char="»"/>
        <a:defRPr sz="2400" kern="1200">
          <a:solidFill>
            <a:schemeClr val="bg1"/>
          </a:solidFill>
          <a:latin typeface="+mn-lt"/>
          <a:ea typeface="+mn-ea"/>
          <a:cs typeface="+mn-cs"/>
        </a:defRPr>
      </a:lvl5pPr>
      <a:lvl6pPr marL="301752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6616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1480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6344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10.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2BC41-0400-4F05-AD80-5BB2FD93EEEB}"/>
              </a:ext>
            </a:extLst>
          </p:cNvPr>
          <p:cNvSpPr>
            <a:spLocks noGrp="1"/>
          </p:cNvSpPr>
          <p:nvPr>
            <p:ph type="ctrTitle"/>
          </p:nvPr>
        </p:nvSpPr>
        <p:spPr/>
        <p:txBody>
          <a:bodyPr>
            <a:normAutofit fontScale="90000"/>
          </a:bodyPr>
          <a:lstStyle/>
          <a:p>
            <a:r>
              <a:rPr lang="en-US" dirty="0"/>
              <a:t>Timestamp-based </a:t>
            </a:r>
            <a:br>
              <a:rPr lang="en-US" dirty="0"/>
            </a:br>
            <a:r>
              <a:rPr lang="en-US" dirty="0"/>
              <a:t>Concurrency Control </a:t>
            </a:r>
            <a:br>
              <a:rPr lang="en-US" dirty="0"/>
            </a:br>
            <a:r>
              <a:rPr lang="en-US" dirty="0"/>
              <a:t>in SDD-1</a:t>
            </a:r>
          </a:p>
        </p:txBody>
      </p:sp>
      <p:sp>
        <p:nvSpPr>
          <p:cNvPr id="3" name="Subtitle 2">
            <a:extLst>
              <a:ext uri="{FF2B5EF4-FFF2-40B4-BE49-F238E27FC236}">
                <a16:creationId xmlns:a16="http://schemas.microsoft.com/office/drawing/2014/main" id="{ABADA8E6-80CA-495C-9877-7BDBD5150F4E}"/>
              </a:ext>
            </a:extLst>
          </p:cNvPr>
          <p:cNvSpPr>
            <a:spLocks noGrp="1"/>
          </p:cNvSpPr>
          <p:nvPr>
            <p:ph type="subTitle" idx="1"/>
          </p:nvPr>
        </p:nvSpPr>
        <p:spPr>
          <a:xfrm>
            <a:off x="866775" y="4651017"/>
            <a:ext cx="9228139" cy="1130181"/>
          </a:xfrm>
        </p:spPr>
        <p:txBody>
          <a:bodyPr/>
          <a:lstStyle/>
          <a:p>
            <a:r>
              <a:rPr lang="en-US" dirty="0"/>
              <a:t>Philip A. Bernstein</a:t>
            </a:r>
          </a:p>
          <a:p>
            <a:r>
              <a:rPr lang="en-US" dirty="0"/>
              <a:t>Microsoft Research</a:t>
            </a:r>
          </a:p>
        </p:txBody>
      </p:sp>
    </p:spTree>
    <p:extLst>
      <p:ext uri="{BB962C8B-B14F-4D97-AF65-F5344CB8AC3E}">
        <p14:creationId xmlns:p14="http://schemas.microsoft.com/office/powerpoint/2010/main" val="3066469882"/>
      </p:ext>
    </p:extLst>
  </p:cSld>
  <p:clrMapOvr>
    <a:masterClrMapping/>
  </p:clrMapOvr>
  <p:transition advTm="1054">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9782E-E7F6-4492-B4A5-0EB0AA9BA349}"/>
              </a:ext>
            </a:extLst>
          </p:cNvPr>
          <p:cNvSpPr>
            <a:spLocks noGrp="1"/>
          </p:cNvSpPr>
          <p:nvPr>
            <p:ph type="title"/>
          </p:nvPr>
        </p:nvSpPr>
        <p:spPr/>
        <p:txBody>
          <a:bodyPr/>
          <a:lstStyle/>
          <a:p>
            <a:r>
              <a:rPr lang="en-US" b="1" dirty="0"/>
              <a:t>Technical weaknesses</a:t>
            </a:r>
          </a:p>
        </p:txBody>
      </p:sp>
      <p:sp>
        <p:nvSpPr>
          <p:cNvPr id="29" name="TextBox 28">
            <a:extLst>
              <a:ext uri="{FF2B5EF4-FFF2-40B4-BE49-F238E27FC236}">
                <a16:creationId xmlns:a16="http://schemas.microsoft.com/office/drawing/2014/main" id="{211E42A7-C255-4197-BA63-B108EAC9959E}"/>
              </a:ext>
            </a:extLst>
          </p:cNvPr>
          <p:cNvSpPr txBox="1"/>
          <p:nvPr/>
        </p:nvSpPr>
        <p:spPr>
          <a:xfrm>
            <a:off x="623398" y="1990697"/>
            <a:ext cx="5508688" cy="523220"/>
          </a:xfrm>
          <a:prstGeom prst="rect">
            <a:avLst/>
          </a:prstGeom>
          <a:noFill/>
        </p:spPr>
        <p:txBody>
          <a:bodyPr wrap="none" rtlCol="0">
            <a:spAutoFit/>
          </a:bodyPr>
          <a:lstStyle/>
          <a:p>
            <a:r>
              <a:rPr lang="en-US" sz="2800" dirty="0">
                <a:solidFill>
                  <a:schemeClr val="bg1"/>
                </a:solidFill>
              </a:rPr>
              <a:t>If writeset(C1) </a:t>
            </a:r>
            <a:r>
              <a:rPr lang="en-US" sz="2800" dirty="0">
                <a:solidFill>
                  <a:schemeClr val="bg1"/>
                </a:solidFill>
                <a:sym typeface="Symbol" panose="05050102010706020507" pitchFamily="18" charset="2"/>
              </a:rPr>
              <a:t></a:t>
            </a:r>
            <a:r>
              <a:rPr lang="en-US" sz="2800" dirty="0">
                <a:solidFill>
                  <a:schemeClr val="bg1"/>
                </a:solidFill>
              </a:rPr>
              <a:t> readset(C1) then:</a:t>
            </a:r>
          </a:p>
        </p:txBody>
      </p:sp>
      <p:sp>
        <p:nvSpPr>
          <p:cNvPr id="32" name="TextBox 31">
            <a:extLst/>
          </p:cNvPr>
          <p:cNvSpPr txBox="1"/>
          <p:nvPr/>
        </p:nvSpPr>
        <p:spPr>
          <a:xfrm>
            <a:off x="745110" y="5840662"/>
            <a:ext cx="7723461" cy="523220"/>
          </a:xfrm>
          <a:prstGeom prst="rect">
            <a:avLst/>
          </a:prstGeom>
          <a:noFill/>
        </p:spPr>
        <p:txBody>
          <a:bodyPr wrap="none" rtlCol="0">
            <a:spAutoFit/>
          </a:bodyPr>
          <a:lstStyle/>
          <a:p>
            <a:r>
              <a:rPr lang="en-US" sz="2800" dirty="0">
                <a:solidFill>
                  <a:schemeClr val="bg1"/>
                </a:solidFill>
              </a:rPr>
              <a:t>How to choose timestamps to minimize aborts?</a:t>
            </a:r>
          </a:p>
        </p:txBody>
      </p:sp>
      <p:sp>
        <p:nvSpPr>
          <p:cNvPr id="33" name="Arrow: Right 32">
            <a:extLst/>
          </p:cNvPr>
          <p:cNvSpPr/>
          <p:nvPr/>
        </p:nvSpPr>
        <p:spPr>
          <a:xfrm>
            <a:off x="4626092" y="3724501"/>
            <a:ext cx="920738" cy="2687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sp>
        <p:nvSpPr>
          <p:cNvPr id="34" name="TextBox 33">
            <a:extLst/>
          </p:cNvPr>
          <p:cNvSpPr txBox="1"/>
          <p:nvPr/>
        </p:nvSpPr>
        <p:spPr>
          <a:xfrm>
            <a:off x="4637541" y="3924079"/>
            <a:ext cx="1050288" cy="424732"/>
          </a:xfrm>
          <a:prstGeom prst="rect">
            <a:avLst/>
          </a:prstGeom>
          <a:noFill/>
        </p:spPr>
        <p:txBody>
          <a:bodyPr wrap="none" rtlCol="0">
            <a:spAutoFit/>
          </a:bodyPr>
          <a:lstStyle/>
          <a:p>
            <a:r>
              <a:rPr lang="en-US" sz="2160" dirty="0">
                <a:solidFill>
                  <a:schemeClr val="bg1"/>
                </a:solidFill>
              </a:rPr>
              <a:t>implies</a:t>
            </a:r>
          </a:p>
        </p:txBody>
      </p:sp>
      <p:grpSp>
        <p:nvGrpSpPr>
          <p:cNvPr id="35" name="Group 34"/>
          <p:cNvGrpSpPr/>
          <p:nvPr/>
        </p:nvGrpSpPr>
        <p:grpSpPr>
          <a:xfrm>
            <a:off x="1462214" y="2609902"/>
            <a:ext cx="2647253" cy="2320915"/>
            <a:chOff x="1588049" y="1674422"/>
            <a:chExt cx="2647253" cy="2320915"/>
          </a:xfrm>
        </p:grpSpPr>
        <p:sp>
          <p:nvSpPr>
            <p:cNvPr id="36" name="Rectangle 35"/>
            <p:cNvSpPr/>
            <p:nvPr/>
          </p:nvSpPr>
          <p:spPr bwMode="auto">
            <a:xfrm>
              <a:off x="1607730" y="2239961"/>
              <a:ext cx="917756" cy="1739735"/>
            </a:xfrm>
            <a:prstGeom prst="rect">
              <a:avLst/>
            </a:prstGeom>
            <a:solidFill>
              <a:schemeClr val="accent2">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37" name="Rectangle 36"/>
            <p:cNvSpPr/>
            <p:nvPr/>
          </p:nvSpPr>
          <p:spPr bwMode="auto">
            <a:xfrm>
              <a:off x="3317546" y="2255602"/>
              <a:ext cx="917756" cy="1739735"/>
            </a:xfrm>
            <a:prstGeom prst="rect">
              <a:avLst/>
            </a:prstGeom>
            <a:solidFill>
              <a:schemeClr val="accent2">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38" name="Oval 37">
              <a:extLst/>
            </p:cNvPr>
            <p:cNvSpPr/>
            <p:nvPr/>
          </p:nvSpPr>
          <p:spPr>
            <a:xfrm>
              <a:off x="2170865" y="2443117"/>
              <a:ext cx="171111" cy="1955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sp>
          <p:nvSpPr>
            <p:cNvPr id="39" name="Oval 38">
              <a:extLst/>
            </p:cNvPr>
            <p:cNvSpPr/>
            <p:nvPr/>
          </p:nvSpPr>
          <p:spPr>
            <a:xfrm>
              <a:off x="2170864" y="3452126"/>
              <a:ext cx="171111" cy="1955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cxnSp>
          <p:nvCxnSpPr>
            <p:cNvPr id="40" name="Straight Connector 39">
              <a:extLst/>
            </p:cNvPr>
            <p:cNvCxnSpPr>
              <a:stCxn id="38" idx="4"/>
              <a:endCxn id="39" idx="0"/>
            </p:cNvCxnSpPr>
            <p:nvPr/>
          </p:nvCxnSpPr>
          <p:spPr>
            <a:xfrm flipH="1">
              <a:off x="2256420" y="2638672"/>
              <a:ext cx="1" cy="813454"/>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1" name="TextBox 40">
              <a:extLst/>
            </p:cNvPr>
            <p:cNvSpPr txBox="1"/>
            <p:nvPr/>
          </p:nvSpPr>
          <p:spPr>
            <a:xfrm>
              <a:off x="1624116" y="2351409"/>
              <a:ext cx="479618" cy="461665"/>
            </a:xfrm>
            <a:prstGeom prst="rect">
              <a:avLst/>
            </a:prstGeom>
            <a:noFill/>
          </p:spPr>
          <p:txBody>
            <a:bodyPr wrap="none" rtlCol="0">
              <a:spAutoFit/>
            </a:bodyPr>
            <a:lstStyle/>
            <a:p>
              <a:r>
                <a:rPr lang="en-US" sz="2400" dirty="0">
                  <a:solidFill>
                    <a:schemeClr val="bg1"/>
                  </a:solidFill>
                </a:rPr>
                <a:t>R</a:t>
              </a:r>
              <a:r>
                <a:rPr lang="en-US" sz="2400" baseline="-25000" dirty="0">
                  <a:solidFill>
                    <a:schemeClr val="bg1"/>
                  </a:solidFill>
                </a:rPr>
                <a:t>1</a:t>
              </a:r>
            </a:p>
          </p:txBody>
        </p:sp>
        <p:sp>
          <p:nvSpPr>
            <p:cNvPr id="42" name="TextBox 41">
              <a:extLst/>
            </p:cNvPr>
            <p:cNvSpPr txBox="1"/>
            <p:nvPr/>
          </p:nvSpPr>
          <p:spPr>
            <a:xfrm>
              <a:off x="1588049" y="3378217"/>
              <a:ext cx="582211" cy="461665"/>
            </a:xfrm>
            <a:prstGeom prst="rect">
              <a:avLst/>
            </a:prstGeom>
            <a:noFill/>
          </p:spPr>
          <p:txBody>
            <a:bodyPr wrap="none" rtlCol="0">
              <a:spAutoFit/>
            </a:bodyPr>
            <a:lstStyle/>
            <a:p>
              <a:r>
                <a:rPr lang="en-US" sz="2400" dirty="0">
                  <a:solidFill>
                    <a:schemeClr val="bg1"/>
                  </a:solidFill>
                </a:rPr>
                <a:t>W</a:t>
              </a:r>
              <a:r>
                <a:rPr lang="en-US" sz="2400" baseline="-25000" dirty="0">
                  <a:solidFill>
                    <a:schemeClr val="bg1"/>
                  </a:solidFill>
                </a:rPr>
                <a:t>1</a:t>
              </a:r>
            </a:p>
          </p:txBody>
        </p:sp>
        <p:sp>
          <p:nvSpPr>
            <p:cNvPr id="43" name="Oval 42">
              <a:extLst/>
            </p:cNvPr>
            <p:cNvSpPr/>
            <p:nvPr/>
          </p:nvSpPr>
          <p:spPr>
            <a:xfrm>
              <a:off x="3440614" y="2443117"/>
              <a:ext cx="171111" cy="19555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sp>
          <p:nvSpPr>
            <p:cNvPr id="44" name="Oval 43">
              <a:extLst/>
            </p:cNvPr>
            <p:cNvSpPr/>
            <p:nvPr/>
          </p:nvSpPr>
          <p:spPr>
            <a:xfrm>
              <a:off x="3440613" y="3452126"/>
              <a:ext cx="171111" cy="19555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cxnSp>
          <p:nvCxnSpPr>
            <p:cNvPr id="45" name="Straight Connector 44">
              <a:extLst/>
            </p:cNvPr>
            <p:cNvCxnSpPr>
              <a:stCxn id="43" idx="4"/>
              <a:endCxn id="44" idx="0"/>
            </p:cNvCxnSpPr>
            <p:nvPr/>
          </p:nvCxnSpPr>
          <p:spPr>
            <a:xfrm flipH="1">
              <a:off x="3526169" y="2638672"/>
              <a:ext cx="1" cy="813454"/>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6" name="TextBox 45">
              <a:extLst/>
            </p:cNvPr>
            <p:cNvSpPr txBox="1"/>
            <p:nvPr/>
          </p:nvSpPr>
          <p:spPr>
            <a:xfrm>
              <a:off x="3633112" y="2357623"/>
              <a:ext cx="479618" cy="461665"/>
            </a:xfrm>
            <a:prstGeom prst="rect">
              <a:avLst/>
            </a:prstGeom>
            <a:noFill/>
          </p:spPr>
          <p:txBody>
            <a:bodyPr wrap="none" rtlCol="0">
              <a:spAutoFit/>
            </a:bodyPr>
            <a:lstStyle/>
            <a:p>
              <a:r>
                <a:rPr lang="en-US" sz="2400" dirty="0">
                  <a:solidFill>
                    <a:schemeClr val="bg1"/>
                  </a:solidFill>
                </a:rPr>
                <a:t>R</a:t>
              </a:r>
              <a:r>
                <a:rPr lang="en-US" sz="2400" baseline="-25000" dirty="0">
                  <a:solidFill>
                    <a:schemeClr val="bg1"/>
                  </a:solidFill>
                </a:rPr>
                <a:t>2</a:t>
              </a:r>
            </a:p>
          </p:txBody>
        </p:sp>
        <p:sp>
          <p:nvSpPr>
            <p:cNvPr id="47" name="TextBox 46">
              <a:extLst/>
            </p:cNvPr>
            <p:cNvSpPr txBox="1"/>
            <p:nvPr/>
          </p:nvSpPr>
          <p:spPr>
            <a:xfrm>
              <a:off x="3611723" y="3384430"/>
              <a:ext cx="582211" cy="461665"/>
            </a:xfrm>
            <a:prstGeom prst="rect">
              <a:avLst/>
            </a:prstGeom>
            <a:noFill/>
          </p:spPr>
          <p:txBody>
            <a:bodyPr wrap="none" rtlCol="0">
              <a:spAutoFit/>
            </a:bodyPr>
            <a:lstStyle/>
            <a:p>
              <a:r>
                <a:rPr lang="en-US" sz="2400" dirty="0">
                  <a:solidFill>
                    <a:schemeClr val="bg1"/>
                  </a:solidFill>
                </a:rPr>
                <a:t>W</a:t>
              </a:r>
              <a:r>
                <a:rPr lang="en-US" sz="2400" baseline="-25000" dirty="0">
                  <a:solidFill>
                    <a:schemeClr val="bg1"/>
                  </a:solidFill>
                </a:rPr>
                <a:t>2</a:t>
              </a:r>
              <a:endParaRPr lang="en-US" sz="1980" baseline="-25000" dirty="0">
                <a:solidFill>
                  <a:schemeClr val="bg1"/>
                </a:solidFill>
              </a:endParaRPr>
            </a:p>
          </p:txBody>
        </p:sp>
        <p:sp>
          <p:nvSpPr>
            <p:cNvPr id="48" name="TextBox 47"/>
            <p:cNvSpPr txBox="1"/>
            <p:nvPr/>
          </p:nvSpPr>
          <p:spPr>
            <a:xfrm flipH="1">
              <a:off x="1788370" y="1674422"/>
              <a:ext cx="570298" cy="461665"/>
            </a:xfrm>
            <a:prstGeom prst="rect">
              <a:avLst/>
            </a:prstGeom>
            <a:noFill/>
          </p:spPr>
          <p:txBody>
            <a:bodyPr wrap="square" rtlCol="0">
              <a:spAutoFit/>
            </a:bodyPr>
            <a:lstStyle/>
            <a:p>
              <a:r>
                <a:rPr lang="en-US" sz="2400" dirty="0">
                  <a:solidFill>
                    <a:schemeClr val="bg1"/>
                  </a:solidFill>
                </a:rPr>
                <a:t>C</a:t>
              </a:r>
              <a:r>
                <a:rPr lang="en-US" sz="2400" baseline="-25000" dirty="0">
                  <a:solidFill>
                    <a:schemeClr val="bg1"/>
                  </a:solidFill>
                </a:rPr>
                <a:t>1</a:t>
              </a:r>
            </a:p>
          </p:txBody>
        </p:sp>
        <p:sp>
          <p:nvSpPr>
            <p:cNvPr id="49" name="TextBox 48"/>
            <p:cNvSpPr txBox="1"/>
            <p:nvPr/>
          </p:nvSpPr>
          <p:spPr>
            <a:xfrm flipH="1">
              <a:off x="3437809" y="1674422"/>
              <a:ext cx="570298" cy="461665"/>
            </a:xfrm>
            <a:prstGeom prst="rect">
              <a:avLst/>
            </a:prstGeom>
            <a:noFill/>
          </p:spPr>
          <p:txBody>
            <a:bodyPr wrap="square" rtlCol="0">
              <a:spAutoFit/>
            </a:bodyPr>
            <a:lstStyle/>
            <a:p>
              <a:r>
                <a:rPr lang="en-US" sz="2400" dirty="0">
                  <a:solidFill>
                    <a:schemeClr val="bg1"/>
                  </a:solidFill>
                </a:rPr>
                <a:t>C</a:t>
              </a:r>
              <a:r>
                <a:rPr lang="en-US" sz="2400" baseline="-25000" dirty="0">
                  <a:solidFill>
                    <a:schemeClr val="bg1"/>
                  </a:solidFill>
                </a:rPr>
                <a:t>2</a:t>
              </a:r>
            </a:p>
          </p:txBody>
        </p:sp>
        <p:sp>
          <p:nvSpPr>
            <p:cNvPr id="50" name="Rectangle 49"/>
            <p:cNvSpPr/>
            <p:nvPr/>
          </p:nvSpPr>
          <p:spPr bwMode="auto">
            <a:xfrm>
              <a:off x="1607730" y="2211085"/>
              <a:ext cx="917756" cy="1739735"/>
            </a:xfrm>
            <a:prstGeom prst="rect">
              <a:avLst/>
            </a:prstGeom>
            <a:solidFill>
              <a:schemeClr val="accent2">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51" name="Rectangle 50"/>
            <p:cNvSpPr/>
            <p:nvPr/>
          </p:nvSpPr>
          <p:spPr bwMode="auto">
            <a:xfrm>
              <a:off x="3317546" y="2226726"/>
              <a:ext cx="917756" cy="1739735"/>
            </a:xfrm>
            <a:prstGeom prst="rect">
              <a:avLst/>
            </a:prstGeom>
            <a:solidFill>
              <a:schemeClr val="accent2">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52" name="Oval 51">
              <a:extLst/>
            </p:cNvPr>
            <p:cNvSpPr/>
            <p:nvPr/>
          </p:nvSpPr>
          <p:spPr>
            <a:xfrm>
              <a:off x="2170865" y="2414241"/>
              <a:ext cx="171111" cy="1955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sp>
          <p:nvSpPr>
            <p:cNvPr id="53" name="Oval 52">
              <a:extLst/>
            </p:cNvPr>
            <p:cNvSpPr/>
            <p:nvPr/>
          </p:nvSpPr>
          <p:spPr>
            <a:xfrm>
              <a:off x="2170864" y="3423250"/>
              <a:ext cx="171111" cy="1955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cxnSp>
          <p:nvCxnSpPr>
            <p:cNvPr id="54" name="Straight Connector 53">
              <a:extLst/>
            </p:cNvPr>
            <p:cNvCxnSpPr>
              <a:stCxn id="52" idx="4"/>
              <a:endCxn id="53" idx="0"/>
            </p:cNvCxnSpPr>
            <p:nvPr/>
          </p:nvCxnSpPr>
          <p:spPr>
            <a:xfrm flipH="1">
              <a:off x="2256420" y="2609796"/>
              <a:ext cx="1" cy="813454"/>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5" name="TextBox 54">
              <a:extLst/>
            </p:cNvPr>
            <p:cNvSpPr txBox="1"/>
            <p:nvPr/>
          </p:nvSpPr>
          <p:spPr>
            <a:xfrm>
              <a:off x="1624116" y="2322533"/>
              <a:ext cx="479618" cy="461665"/>
            </a:xfrm>
            <a:prstGeom prst="rect">
              <a:avLst/>
            </a:prstGeom>
            <a:noFill/>
          </p:spPr>
          <p:txBody>
            <a:bodyPr wrap="none" rtlCol="0">
              <a:spAutoFit/>
            </a:bodyPr>
            <a:lstStyle/>
            <a:p>
              <a:r>
                <a:rPr lang="en-US" sz="2400" dirty="0">
                  <a:solidFill>
                    <a:schemeClr val="bg1"/>
                  </a:solidFill>
                </a:rPr>
                <a:t>R</a:t>
              </a:r>
              <a:r>
                <a:rPr lang="en-US" sz="2400" baseline="-25000" dirty="0">
                  <a:solidFill>
                    <a:schemeClr val="bg1"/>
                  </a:solidFill>
                </a:rPr>
                <a:t>1</a:t>
              </a:r>
            </a:p>
          </p:txBody>
        </p:sp>
        <p:sp>
          <p:nvSpPr>
            <p:cNvPr id="56" name="TextBox 55">
              <a:extLst/>
            </p:cNvPr>
            <p:cNvSpPr txBox="1"/>
            <p:nvPr/>
          </p:nvSpPr>
          <p:spPr>
            <a:xfrm>
              <a:off x="1588049" y="3349341"/>
              <a:ext cx="582211" cy="461665"/>
            </a:xfrm>
            <a:prstGeom prst="rect">
              <a:avLst/>
            </a:prstGeom>
            <a:noFill/>
          </p:spPr>
          <p:txBody>
            <a:bodyPr wrap="none" rtlCol="0">
              <a:spAutoFit/>
            </a:bodyPr>
            <a:lstStyle/>
            <a:p>
              <a:r>
                <a:rPr lang="en-US" sz="2400" dirty="0">
                  <a:solidFill>
                    <a:schemeClr val="bg1"/>
                  </a:solidFill>
                </a:rPr>
                <a:t>W</a:t>
              </a:r>
              <a:r>
                <a:rPr lang="en-US" sz="2400" baseline="-25000" dirty="0">
                  <a:solidFill>
                    <a:schemeClr val="bg1"/>
                  </a:solidFill>
                </a:rPr>
                <a:t>1</a:t>
              </a:r>
            </a:p>
          </p:txBody>
        </p:sp>
        <p:sp>
          <p:nvSpPr>
            <p:cNvPr id="57" name="Oval 56">
              <a:extLst/>
            </p:cNvPr>
            <p:cNvSpPr/>
            <p:nvPr/>
          </p:nvSpPr>
          <p:spPr>
            <a:xfrm>
              <a:off x="3440614" y="2414241"/>
              <a:ext cx="171111" cy="19555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sp>
          <p:nvSpPr>
            <p:cNvPr id="58" name="Oval 57">
              <a:extLst/>
            </p:cNvPr>
            <p:cNvSpPr/>
            <p:nvPr/>
          </p:nvSpPr>
          <p:spPr>
            <a:xfrm>
              <a:off x="3440613" y="3423250"/>
              <a:ext cx="171111" cy="19555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cxnSp>
          <p:nvCxnSpPr>
            <p:cNvPr id="59" name="Straight Connector 58">
              <a:extLst/>
            </p:cNvPr>
            <p:cNvCxnSpPr>
              <a:stCxn id="57" idx="4"/>
              <a:endCxn id="58" idx="0"/>
            </p:cNvCxnSpPr>
            <p:nvPr/>
          </p:nvCxnSpPr>
          <p:spPr>
            <a:xfrm flipH="1">
              <a:off x="3526169" y="2609796"/>
              <a:ext cx="1" cy="813454"/>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0" name="TextBox 59">
              <a:extLst/>
            </p:cNvPr>
            <p:cNvSpPr txBox="1"/>
            <p:nvPr/>
          </p:nvSpPr>
          <p:spPr>
            <a:xfrm>
              <a:off x="3633112" y="2328747"/>
              <a:ext cx="479618" cy="461665"/>
            </a:xfrm>
            <a:prstGeom prst="rect">
              <a:avLst/>
            </a:prstGeom>
            <a:noFill/>
          </p:spPr>
          <p:txBody>
            <a:bodyPr wrap="none" rtlCol="0">
              <a:spAutoFit/>
            </a:bodyPr>
            <a:lstStyle/>
            <a:p>
              <a:r>
                <a:rPr lang="en-US" sz="2400" dirty="0">
                  <a:solidFill>
                    <a:schemeClr val="bg1"/>
                  </a:solidFill>
                </a:rPr>
                <a:t>R</a:t>
              </a:r>
              <a:r>
                <a:rPr lang="en-US" sz="2400" baseline="-25000" dirty="0">
                  <a:solidFill>
                    <a:schemeClr val="bg1"/>
                  </a:solidFill>
                </a:rPr>
                <a:t>2</a:t>
              </a:r>
            </a:p>
          </p:txBody>
        </p:sp>
        <p:sp>
          <p:nvSpPr>
            <p:cNvPr id="61" name="TextBox 60">
              <a:extLst/>
            </p:cNvPr>
            <p:cNvSpPr txBox="1"/>
            <p:nvPr/>
          </p:nvSpPr>
          <p:spPr>
            <a:xfrm>
              <a:off x="3611723" y="3355554"/>
              <a:ext cx="582211" cy="461665"/>
            </a:xfrm>
            <a:prstGeom prst="rect">
              <a:avLst/>
            </a:prstGeom>
            <a:noFill/>
          </p:spPr>
          <p:txBody>
            <a:bodyPr wrap="none" rtlCol="0">
              <a:spAutoFit/>
            </a:bodyPr>
            <a:lstStyle/>
            <a:p>
              <a:r>
                <a:rPr lang="en-US" sz="2400" dirty="0">
                  <a:solidFill>
                    <a:schemeClr val="bg1"/>
                  </a:solidFill>
                </a:rPr>
                <a:t>W</a:t>
              </a:r>
              <a:r>
                <a:rPr lang="en-US" sz="2400" baseline="-25000" dirty="0">
                  <a:solidFill>
                    <a:schemeClr val="bg1"/>
                  </a:solidFill>
                </a:rPr>
                <a:t>2</a:t>
              </a:r>
              <a:endParaRPr lang="en-US" sz="1980" baseline="-25000" dirty="0">
                <a:solidFill>
                  <a:schemeClr val="bg1"/>
                </a:solidFill>
              </a:endParaRPr>
            </a:p>
          </p:txBody>
        </p:sp>
        <p:cxnSp>
          <p:nvCxnSpPr>
            <p:cNvPr id="62" name="Straight Connector 61">
              <a:extLst/>
            </p:cNvPr>
            <p:cNvCxnSpPr>
              <a:cxnSpLocks/>
            </p:cNvCxnSpPr>
            <p:nvPr/>
          </p:nvCxnSpPr>
          <p:spPr>
            <a:xfrm>
              <a:off x="2341975" y="3513103"/>
              <a:ext cx="1098638" cy="0"/>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a:off x="6063455" y="2609902"/>
            <a:ext cx="2647253" cy="2320915"/>
            <a:chOff x="6189290" y="1674422"/>
            <a:chExt cx="2647253" cy="2320915"/>
          </a:xfrm>
        </p:grpSpPr>
        <p:sp>
          <p:nvSpPr>
            <p:cNvPr id="64" name="Rectangle 63"/>
            <p:cNvSpPr/>
            <p:nvPr/>
          </p:nvSpPr>
          <p:spPr bwMode="auto">
            <a:xfrm>
              <a:off x="6208971" y="2239961"/>
              <a:ext cx="917756" cy="1739735"/>
            </a:xfrm>
            <a:prstGeom prst="rect">
              <a:avLst/>
            </a:prstGeom>
            <a:solidFill>
              <a:schemeClr val="accent2">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65" name="Rectangle 64"/>
            <p:cNvSpPr/>
            <p:nvPr/>
          </p:nvSpPr>
          <p:spPr bwMode="auto">
            <a:xfrm>
              <a:off x="7918787" y="2255602"/>
              <a:ext cx="917756" cy="1739735"/>
            </a:xfrm>
            <a:prstGeom prst="rect">
              <a:avLst/>
            </a:prstGeom>
            <a:solidFill>
              <a:schemeClr val="accent2">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66" name="Oval 65">
              <a:extLst/>
            </p:cNvPr>
            <p:cNvSpPr/>
            <p:nvPr/>
          </p:nvSpPr>
          <p:spPr>
            <a:xfrm>
              <a:off x="6772106" y="2443117"/>
              <a:ext cx="171111" cy="1955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sp>
          <p:nvSpPr>
            <p:cNvPr id="67" name="Oval 66">
              <a:extLst/>
            </p:cNvPr>
            <p:cNvSpPr/>
            <p:nvPr/>
          </p:nvSpPr>
          <p:spPr>
            <a:xfrm>
              <a:off x="6772105" y="3452126"/>
              <a:ext cx="171111" cy="1955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cxnSp>
          <p:nvCxnSpPr>
            <p:cNvPr id="68" name="Straight Connector 67">
              <a:extLst/>
            </p:cNvPr>
            <p:cNvCxnSpPr>
              <a:stCxn id="66" idx="4"/>
              <a:endCxn id="67" idx="0"/>
            </p:cNvCxnSpPr>
            <p:nvPr/>
          </p:nvCxnSpPr>
          <p:spPr>
            <a:xfrm flipH="1">
              <a:off x="6857661" y="2638672"/>
              <a:ext cx="1" cy="813454"/>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9" name="TextBox 68">
              <a:extLst/>
            </p:cNvPr>
            <p:cNvSpPr txBox="1"/>
            <p:nvPr/>
          </p:nvSpPr>
          <p:spPr>
            <a:xfrm>
              <a:off x="6225357" y="2351409"/>
              <a:ext cx="479618" cy="461665"/>
            </a:xfrm>
            <a:prstGeom prst="rect">
              <a:avLst/>
            </a:prstGeom>
            <a:noFill/>
          </p:spPr>
          <p:txBody>
            <a:bodyPr wrap="none" rtlCol="0">
              <a:spAutoFit/>
            </a:bodyPr>
            <a:lstStyle/>
            <a:p>
              <a:r>
                <a:rPr lang="en-US" sz="2400" dirty="0">
                  <a:solidFill>
                    <a:schemeClr val="bg1"/>
                  </a:solidFill>
                </a:rPr>
                <a:t>R</a:t>
              </a:r>
              <a:r>
                <a:rPr lang="en-US" sz="2400" baseline="-25000" dirty="0">
                  <a:solidFill>
                    <a:schemeClr val="bg1"/>
                  </a:solidFill>
                </a:rPr>
                <a:t>1</a:t>
              </a:r>
            </a:p>
          </p:txBody>
        </p:sp>
        <p:sp>
          <p:nvSpPr>
            <p:cNvPr id="70" name="TextBox 69">
              <a:extLst/>
            </p:cNvPr>
            <p:cNvSpPr txBox="1"/>
            <p:nvPr/>
          </p:nvSpPr>
          <p:spPr>
            <a:xfrm>
              <a:off x="6189290" y="3378217"/>
              <a:ext cx="582211" cy="461665"/>
            </a:xfrm>
            <a:prstGeom prst="rect">
              <a:avLst/>
            </a:prstGeom>
            <a:noFill/>
          </p:spPr>
          <p:txBody>
            <a:bodyPr wrap="none" rtlCol="0">
              <a:spAutoFit/>
            </a:bodyPr>
            <a:lstStyle/>
            <a:p>
              <a:r>
                <a:rPr lang="en-US" sz="2400" dirty="0">
                  <a:solidFill>
                    <a:schemeClr val="bg1"/>
                  </a:solidFill>
                </a:rPr>
                <a:t>W</a:t>
              </a:r>
              <a:r>
                <a:rPr lang="en-US" sz="2400" baseline="-25000" dirty="0">
                  <a:solidFill>
                    <a:schemeClr val="bg1"/>
                  </a:solidFill>
                </a:rPr>
                <a:t>1</a:t>
              </a:r>
            </a:p>
          </p:txBody>
        </p:sp>
        <p:sp>
          <p:nvSpPr>
            <p:cNvPr id="71" name="Oval 70">
              <a:extLst/>
            </p:cNvPr>
            <p:cNvSpPr/>
            <p:nvPr/>
          </p:nvSpPr>
          <p:spPr>
            <a:xfrm>
              <a:off x="8041855" y="2443117"/>
              <a:ext cx="171111" cy="19555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sp>
          <p:nvSpPr>
            <p:cNvPr id="72" name="Oval 71">
              <a:extLst/>
            </p:cNvPr>
            <p:cNvSpPr/>
            <p:nvPr/>
          </p:nvSpPr>
          <p:spPr>
            <a:xfrm>
              <a:off x="8041854" y="3452126"/>
              <a:ext cx="171111" cy="19555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cxnSp>
          <p:nvCxnSpPr>
            <p:cNvPr id="73" name="Straight Connector 72">
              <a:extLst/>
            </p:cNvPr>
            <p:cNvCxnSpPr>
              <a:stCxn id="71" idx="4"/>
              <a:endCxn id="72" idx="0"/>
            </p:cNvCxnSpPr>
            <p:nvPr/>
          </p:nvCxnSpPr>
          <p:spPr>
            <a:xfrm flipH="1">
              <a:off x="8127410" y="2638672"/>
              <a:ext cx="1" cy="813454"/>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4" name="TextBox 73">
              <a:extLst/>
            </p:cNvPr>
            <p:cNvSpPr txBox="1"/>
            <p:nvPr/>
          </p:nvSpPr>
          <p:spPr>
            <a:xfrm>
              <a:off x="8234353" y="2357623"/>
              <a:ext cx="479618" cy="461665"/>
            </a:xfrm>
            <a:prstGeom prst="rect">
              <a:avLst/>
            </a:prstGeom>
            <a:noFill/>
          </p:spPr>
          <p:txBody>
            <a:bodyPr wrap="none" rtlCol="0">
              <a:spAutoFit/>
            </a:bodyPr>
            <a:lstStyle/>
            <a:p>
              <a:r>
                <a:rPr lang="en-US" sz="2400" dirty="0">
                  <a:solidFill>
                    <a:schemeClr val="bg1"/>
                  </a:solidFill>
                </a:rPr>
                <a:t>R</a:t>
              </a:r>
              <a:r>
                <a:rPr lang="en-US" sz="2400" baseline="-25000" dirty="0">
                  <a:solidFill>
                    <a:schemeClr val="bg1"/>
                  </a:solidFill>
                </a:rPr>
                <a:t>2</a:t>
              </a:r>
            </a:p>
          </p:txBody>
        </p:sp>
        <p:sp>
          <p:nvSpPr>
            <p:cNvPr id="75" name="TextBox 74">
              <a:extLst/>
            </p:cNvPr>
            <p:cNvSpPr txBox="1"/>
            <p:nvPr/>
          </p:nvSpPr>
          <p:spPr>
            <a:xfrm>
              <a:off x="8212964" y="3384430"/>
              <a:ext cx="582211" cy="461665"/>
            </a:xfrm>
            <a:prstGeom prst="rect">
              <a:avLst/>
            </a:prstGeom>
            <a:noFill/>
          </p:spPr>
          <p:txBody>
            <a:bodyPr wrap="none" rtlCol="0">
              <a:spAutoFit/>
            </a:bodyPr>
            <a:lstStyle/>
            <a:p>
              <a:r>
                <a:rPr lang="en-US" sz="2400" dirty="0">
                  <a:solidFill>
                    <a:schemeClr val="bg1"/>
                  </a:solidFill>
                </a:rPr>
                <a:t>W</a:t>
              </a:r>
              <a:r>
                <a:rPr lang="en-US" sz="2400" baseline="-25000" dirty="0">
                  <a:solidFill>
                    <a:schemeClr val="bg1"/>
                  </a:solidFill>
                </a:rPr>
                <a:t>2</a:t>
              </a:r>
              <a:endParaRPr lang="en-US" sz="1980" baseline="-25000" dirty="0">
                <a:solidFill>
                  <a:schemeClr val="bg1"/>
                </a:solidFill>
              </a:endParaRPr>
            </a:p>
          </p:txBody>
        </p:sp>
        <p:sp>
          <p:nvSpPr>
            <p:cNvPr id="76" name="TextBox 75"/>
            <p:cNvSpPr txBox="1"/>
            <p:nvPr/>
          </p:nvSpPr>
          <p:spPr>
            <a:xfrm flipH="1">
              <a:off x="6389611" y="1674422"/>
              <a:ext cx="570298" cy="461665"/>
            </a:xfrm>
            <a:prstGeom prst="rect">
              <a:avLst/>
            </a:prstGeom>
            <a:noFill/>
          </p:spPr>
          <p:txBody>
            <a:bodyPr wrap="square" rtlCol="0">
              <a:spAutoFit/>
            </a:bodyPr>
            <a:lstStyle/>
            <a:p>
              <a:r>
                <a:rPr lang="en-US" sz="2400" dirty="0">
                  <a:solidFill>
                    <a:schemeClr val="bg1"/>
                  </a:solidFill>
                </a:rPr>
                <a:t>C</a:t>
              </a:r>
              <a:r>
                <a:rPr lang="en-US" sz="2400" baseline="-25000" dirty="0">
                  <a:solidFill>
                    <a:schemeClr val="bg1"/>
                  </a:solidFill>
                </a:rPr>
                <a:t>1</a:t>
              </a:r>
            </a:p>
          </p:txBody>
        </p:sp>
        <p:sp>
          <p:nvSpPr>
            <p:cNvPr id="77" name="TextBox 76"/>
            <p:cNvSpPr txBox="1"/>
            <p:nvPr/>
          </p:nvSpPr>
          <p:spPr>
            <a:xfrm flipH="1">
              <a:off x="8039050" y="1674422"/>
              <a:ext cx="570298" cy="461665"/>
            </a:xfrm>
            <a:prstGeom prst="rect">
              <a:avLst/>
            </a:prstGeom>
            <a:noFill/>
          </p:spPr>
          <p:txBody>
            <a:bodyPr wrap="square" rtlCol="0">
              <a:spAutoFit/>
            </a:bodyPr>
            <a:lstStyle/>
            <a:p>
              <a:r>
                <a:rPr lang="en-US" sz="2400" dirty="0">
                  <a:solidFill>
                    <a:schemeClr val="bg1"/>
                  </a:solidFill>
                </a:rPr>
                <a:t>C</a:t>
              </a:r>
              <a:r>
                <a:rPr lang="en-US" sz="2400" baseline="-25000" dirty="0">
                  <a:solidFill>
                    <a:schemeClr val="bg1"/>
                  </a:solidFill>
                </a:rPr>
                <a:t>2</a:t>
              </a:r>
            </a:p>
          </p:txBody>
        </p:sp>
        <p:sp>
          <p:nvSpPr>
            <p:cNvPr id="78" name="Rectangle 77"/>
            <p:cNvSpPr/>
            <p:nvPr/>
          </p:nvSpPr>
          <p:spPr bwMode="auto">
            <a:xfrm>
              <a:off x="6208971" y="2211085"/>
              <a:ext cx="917756" cy="1739735"/>
            </a:xfrm>
            <a:prstGeom prst="rect">
              <a:avLst/>
            </a:prstGeom>
            <a:solidFill>
              <a:schemeClr val="accent2">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79" name="Rectangle 78"/>
            <p:cNvSpPr/>
            <p:nvPr/>
          </p:nvSpPr>
          <p:spPr bwMode="auto">
            <a:xfrm>
              <a:off x="7918787" y="2226726"/>
              <a:ext cx="917756" cy="1739735"/>
            </a:xfrm>
            <a:prstGeom prst="rect">
              <a:avLst/>
            </a:prstGeom>
            <a:solidFill>
              <a:schemeClr val="accent2">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80" name="Oval 79">
              <a:extLst/>
            </p:cNvPr>
            <p:cNvSpPr/>
            <p:nvPr/>
          </p:nvSpPr>
          <p:spPr>
            <a:xfrm>
              <a:off x="6772106" y="2414241"/>
              <a:ext cx="171111" cy="1955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sp>
          <p:nvSpPr>
            <p:cNvPr id="81" name="Oval 80">
              <a:extLst/>
            </p:cNvPr>
            <p:cNvSpPr/>
            <p:nvPr/>
          </p:nvSpPr>
          <p:spPr>
            <a:xfrm>
              <a:off x="6772105" y="3423250"/>
              <a:ext cx="171111" cy="1955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cxnSp>
          <p:nvCxnSpPr>
            <p:cNvPr id="82" name="Straight Connector 81">
              <a:extLst/>
            </p:cNvPr>
            <p:cNvCxnSpPr>
              <a:stCxn id="80" idx="4"/>
              <a:endCxn id="81" idx="0"/>
            </p:cNvCxnSpPr>
            <p:nvPr/>
          </p:nvCxnSpPr>
          <p:spPr>
            <a:xfrm flipH="1">
              <a:off x="6857661" y="2609796"/>
              <a:ext cx="1" cy="813454"/>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3" name="TextBox 82">
              <a:extLst/>
            </p:cNvPr>
            <p:cNvSpPr txBox="1"/>
            <p:nvPr/>
          </p:nvSpPr>
          <p:spPr>
            <a:xfrm>
              <a:off x="6225357" y="2322533"/>
              <a:ext cx="479618" cy="461665"/>
            </a:xfrm>
            <a:prstGeom prst="rect">
              <a:avLst/>
            </a:prstGeom>
            <a:noFill/>
          </p:spPr>
          <p:txBody>
            <a:bodyPr wrap="none" rtlCol="0">
              <a:spAutoFit/>
            </a:bodyPr>
            <a:lstStyle/>
            <a:p>
              <a:r>
                <a:rPr lang="en-US" sz="2400" dirty="0">
                  <a:solidFill>
                    <a:schemeClr val="bg1"/>
                  </a:solidFill>
                </a:rPr>
                <a:t>R</a:t>
              </a:r>
              <a:r>
                <a:rPr lang="en-US" sz="2400" baseline="-25000" dirty="0">
                  <a:solidFill>
                    <a:schemeClr val="bg1"/>
                  </a:solidFill>
                </a:rPr>
                <a:t>1</a:t>
              </a:r>
            </a:p>
          </p:txBody>
        </p:sp>
        <p:sp>
          <p:nvSpPr>
            <p:cNvPr id="84" name="TextBox 83">
              <a:extLst/>
            </p:cNvPr>
            <p:cNvSpPr txBox="1"/>
            <p:nvPr/>
          </p:nvSpPr>
          <p:spPr>
            <a:xfrm>
              <a:off x="6189290" y="3349341"/>
              <a:ext cx="582211" cy="461665"/>
            </a:xfrm>
            <a:prstGeom prst="rect">
              <a:avLst/>
            </a:prstGeom>
            <a:noFill/>
          </p:spPr>
          <p:txBody>
            <a:bodyPr wrap="none" rtlCol="0">
              <a:spAutoFit/>
            </a:bodyPr>
            <a:lstStyle/>
            <a:p>
              <a:r>
                <a:rPr lang="en-US" sz="2400" dirty="0">
                  <a:solidFill>
                    <a:schemeClr val="bg1"/>
                  </a:solidFill>
                </a:rPr>
                <a:t>W</a:t>
              </a:r>
              <a:r>
                <a:rPr lang="en-US" sz="2400" baseline="-25000" dirty="0">
                  <a:solidFill>
                    <a:schemeClr val="bg1"/>
                  </a:solidFill>
                </a:rPr>
                <a:t>1</a:t>
              </a:r>
            </a:p>
          </p:txBody>
        </p:sp>
        <p:sp>
          <p:nvSpPr>
            <p:cNvPr id="85" name="Oval 84">
              <a:extLst/>
            </p:cNvPr>
            <p:cNvSpPr/>
            <p:nvPr/>
          </p:nvSpPr>
          <p:spPr>
            <a:xfrm>
              <a:off x="8041855" y="2414241"/>
              <a:ext cx="171111" cy="19555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sp>
          <p:nvSpPr>
            <p:cNvPr id="86" name="Oval 85">
              <a:extLst/>
            </p:cNvPr>
            <p:cNvSpPr/>
            <p:nvPr/>
          </p:nvSpPr>
          <p:spPr>
            <a:xfrm>
              <a:off x="8041854" y="3423250"/>
              <a:ext cx="171111" cy="19555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cxnSp>
          <p:nvCxnSpPr>
            <p:cNvPr id="87" name="Straight Connector 86">
              <a:extLst/>
            </p:cNvPr>
            <p:cNvCxnSpPr>
              <a:stCxn id="85" idx="4"/>
              <a:endCxn id="86" idx="0"/>
            </p:cNvCxnSpPr>
            <p:nvPr/>
          </p:nvCxnSpPr>
          <p:spPr>
            <a:xfrm flipH="1">
              <a:off x="8127410" y="2609796"/>
              <a:ext cx="1" cy="813454"/>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8" name="TextBox 87">
              <a:extLst/>
            </p:cNvPr>
            <p:cNvSpPr txBox="1"/>
            <p:nvPr/>
          </p:nvSpPr>
          <p:spPr>
            <a:xfrm>
              <a:off x="8234353" y="2328747"/>
              <a:ext cx="479618" cy="461665"/>
            </a:xfrm>
            <a:prstGeom prst="rect">
              <a:avLst/>
            </a:prstGeom>
            <a:noFill/>
          </p:spPr>
          <p:txBody>
            <a:bodyPr wrap="none" rtlCol="0">
              <a:spAutoFit/>
            </a:bodyPr>
            <a:lstStyle/>
            <a:p>
              <a:r>
                <a:rPr lang="en-US" sz="2400" dirty="0">
                  <a:solidFill>
                    <a:schemeClr val="bg1"/>
                  </a:solidFill>
                </a:rPr>
                <a:t>R</a:t>
              </a:r>
              <a:r>
                <a:rPr lang="en-US" sz="2400" baseline="-25000" dirty="0">
                  <a:solidFill>
                    <a:schemeClr val="bg1"/>
                  </a:solidFill>
                </a:rPr>
                <a:t>2</a:t>
              </a:r>
            </a:p>
          </p:txBody>
        </p:sp>
        <p:sp>
          <p:nvSpPr>
            <p:cNvPr id="89" name="TextBox 88">
              <a:extLst/>
            </p:cNvPr>
            <p:cNvSpPr txBox="1"/>
            <p:nvPr/>
          </p:nvSpPr>
          <p:spPr>
            <a:xfrm>
              <a:off x="8212964" y="3355554"/>
              <a:ext cx="582211" cy="461665"/>
            </a:xfrm>
            <a:prstGeom prst="rect">
              <a:avLst/>
            </a:prstGeom>
            <a:noFill/>
          </p:spPr>
          <p:txBody>
            <a:bodyPr wrap="none" rtlCol="0">
              <a:spAutoFit/>
            </a:bodyPr>
            <a:lstStyle/>
            <a:p>
              <a:r>
                <a:rPr lang="en-US" sz="2400" dirty="0">
                  <a:solidFill>
                    <a:schemeClr val="bg1"/>
                  </a:solidFill>
                </a:rPr>
                <a:t>W</a:t>
              </a:r>
              <a:r>
                <a:rPr lang="en-US" sz="2400" baseline="-25000" dirty="0">
                  <a:solidFill>
                    <a:schemeClr val="bg1"/>
                  </a:solidFill>
                </a:rPr>
                <a:t>2</a:t>
              </a:r>
              <a:endParaRPr lang="en-US" sz="1980" baseline="-25000" dirty="0">
                <a:solidFill>
                  <a:schemeClr val="bg1"/>
                </a:solidFill>
              </a:endParaRPr>
            </a:p>
          </p:txBody>
        </p:sp>
        <p:cxnSp>
          <p:nvCxnSpPr>
            <p:cNvPr id="90" name="Straight Connector 89">
              <a:extLst/>
            </p:cNvPr>
            <p:cNvCxnSpPr>
              <a:cxnSpLocks/>
            </p:cNvCxnSpPr>
            <p:nvPr/>
          </p:nvCxnSpPr>
          <p:spPr>
            <a:xfrm>
              <a:off x="6943216" y="3513103"/>
              <a:ext cx="1098638" cy="0"/>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p:cNvPr>
            <p:cNvCxnSpPr>
              <a:cxnSpLocks/>
              <a:stCxn id="80" idx="5"/>
            </p:cNvCxnSpPr>
            <p:nvPr/>
          </p:nvCxnSpPr>
          <p:spPr>
            <a:xfrm>
              <a:off x="6918158" y="2581158"/>
              <a:ext cx="1102309" cy="841928"/>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62596543"/>
      </p:ext>
    </p:extLst>
  </p:cSld>
  <p:clrMapOvr>
    <a:masterClrMapping/>
  </p:clrMapOvr>
  <p:transition advTm="4989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D2FF8-5138-4FB5-A0F8-280D5D3752A9}"/>
              </a:ext>
            </a:extLst>
          </p:cNvPr>
          <p:cNvSpPr>
            <a:spLocks noGrp="1"/>
          </p:cNvSpPr>
          <p:nvPr>
            <p:ph type="title"/>
          </p:nvPr>
        </p:nvSpPr>
        <p:spPr/>
        <p:txBody>
          <a:bodyPr/>
          <a:lstStyle/>
          <a:p>
            <a:r>
              <a:rPr lang="en-US" b="1" dirty="0"/>
              <a:t>Performance</a:t>
            </a:r>
          </a:p>
        </p:txBody>
      </p:sp>
      <p:sp>
        <p:nvSpPr>
          <p:cNvPr id="3" name="Content Placeholder 2">
            <a:extLst>
              <a:ext uri="{FF2B5EF4-FFF2-40B4-BE49-F238E27FC236}">
                <a16:creationId xmlns:a16="http://schemas.microsoft.com/office/drawing/2014/main" id="{80A63AF9-3DE6-48FD-8ED9-0DDB2AE64A58}"/>
              </a:ext>
            </a:extLst>
          </p:cNvPr>
          <p:cNvSpPr>
            <a:spLocks noGrp="1"/>
          </p:cNvSpPr>
          <p:nvPr>
            <p:ph idx="1"/>
          </p:nvPr>
        </p:nvSpPr>
        <p:spPr>
          <a:xfrm>
            <a:off x="457200" y="1695450"/>
            <a:ext cx="10058400" cy="548483"/>
          </a:xfrm>
        </p:spPr>
        <p:txBody>
          <a:bodyPr/>
          <a:lstStyle/>
          <a:p>
            <a:r>
              <a:rPr lang="en-US" dirty="0"/>
              <a:t>Your mission, if you choose to accept it, …</a:t>
            </a:r>
          </a:p>
        </p:txBody>
      </p:sp>
    </p:spTree>
    <p:custDataLst>
      <p:tags r:id="rId1"/>
    </p:custDataLst>
    <p:extLst>
      <p:ext uri="{BB962C8B-B14F-4D97-AF65-F5344CB8AC3E}">
        <p14:creationId xmlns:p14="http://schemas.microsoft.com/office/powerpoint/2010/main" val="3447744927"/>
      </p:ext>
    </p:extLst>
  </p:cSld>
  <p:clrMapOvr>
    <a:masterClrMapping/>
  </p:clrMapOvr>
  <p:transition advTm="61943">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D7CBA-4C89-488C-A869-0943469E36AD}"/>
              </a:ext>
            </a:extLst>
          </p:cNvPr>
          <p:cNvSpPr>
            <a:spLocks noGrp="1"/>
          </p:cNvSpPr>
          <p:nvPr>
            <p:ph type="title"/>
          </p:nvPr>
        </p:nvSpPr>
        <p:spPr>
          <a:xfrm>
            <a:off x="649367" y="347619"/>
            <a:ext cx="9464040" cy="897490"/>
          </a:xfrm>
        </p:spPr>
        <p:txBody>
          <a:bodyPr/>
          <a:lstStyle/>
          <a:p>
            <a:r>
              <a:rPr lang="en-US" b="1" dirty="0"/>
              <a:t>Publications</a:t>
            </a:r>
          </a:p>
        </p:txBody>
      </p:sp>
      <p:sp>
        <p:nvSpPr>
          <p:cNvPr id="6" name="Content Placeholder 5">
            <a:extLst>
              <a:ext uri="{FF2B5EF4-FFF2-40B4-BE49-F238E27FC236}">
                <a16:creationId xmlns:a16="http://schemas.microsoft.com/office/drawing/2014/main" id="{EA7AB442-14BB-45B8-B578-D544385A9B9A}"/>
              </a:ext>
            </a:extLst>
          </p:cNvPr>
          <p:cNvSpPr>
            <a:spLocks noGrp="1"/>
          </p:cNvSpPr>
          <p:nvPr>
            <p:ph idx="1"/>
          </p:nvPr>
        </p:nvSpPr>
        <p:spPr>
          <a:xfrm>
            <a:off x="366474" y="1992479"/>
            <a:ext cx="10029825" cy="5726758"/>
          </a:xfrm>
        </p:spPr>
        <p:txBody>
          <a:bodyPr>
            <a:noAutofit/>
          </a:bodyPr>
          <a:lstStyle/>
          <a:p>
            <a:pPr>
              <a:lnSpc>
                <a:spcPct val="100000"/>
              </a:lnSpc>
            </a:pPr>
            <a:r>
              <a:rPr lang="en-US" sz="2400" dirty="0"/>
              <a:t>James B. Rothnie Jr., Philip A. Bernstein, Stephen Fox, Nathan Goodman, Michael Hammer, Terry A. Landers, Christopher L. Reeve, David W. Shipman, Eugene Wong: </a:t>
            </a:r>
            <a:br>
              <a:rPr lang="en-US" sz="2400" dirty="0"/>
            </a:br>
            <a:r>
              <a:rPr lang="en-US" sz="2400" dirty="0"/>
              <a:t>Introduction to a System for Distributed Databases (SDD-1). </a:t>
            </a:r>
            <a:br>
              <a:rPr lang="en-US" sz="2400" dirty="0"/>
            </a:br>
            <a:r>
              <a:rPr lang="en-US" sz="2400" dirty="0"/>
              <a:t>ACM TODS 5(1): 1-17 (1980)</a:t>
            </a:r>
          </a:p>
          <a:p>
            <a:pPr>
              <a:lnSpc>
                <a:spcPct val="100000"/>
              </a:lnSpc>
            </a:pPr>
            <a:endParaRPr lang="en-US" sz="2400" dirty="0"/>
          </a:p>
          <a:p>
            <a:pPr>
              <a:lnSpc>
                <a:spcPct val="100000"/>
              </a:lnSpc>
            </a:pPr>
            <a:r>
              <a:rPr lang="en-US" sz="2400" dirty="0"/>
              <a:t>Philip A. Bernstein, David W. Shipman, James B. Rothnie Jr.: </a:t>
            </a:r>
            <a:br>
              <a:rPr lang="en-US" sz="2400" dirty="0"/>
            </a:br>
            <a:r>
              <a:rPr lang="en-US" sz="2400" dirty="0"/>
              <a:t>Concurrency Control in a System for Distributed Databases (SDD-1). </a:t>
            </a:r>
            <a:br>
              <a:rPr lang="en-US" sz="2400" dirty="0"/>
            </a:br>
            <a:r>
              <a:rPr lang="en-US" sz="2400" dirty="0"/>
              <a:t>ACM TODS 5(1): 18-51 (1980)</a:t>
            </a:r>
            <a:br>
              <a:rPr lang="en-US" sz="2400" dirty="0"/>
            </a:br>
            <a:endParaRPr lang="en-US" sz="2400" dirty="0"/>
          </a:p>
          <a:p>
            <a:pPr>
              <a:lnSpc>
                <a:spcPct val="100000"/>
              </a:lnSpc>
            </a:pPr>
            <a:r>
              <a:rPr lang="en-US" sz="2400" dirty="0"/>
              <a:t>Philip A. Bernstein, David W. Shipman: </a:t>
            </a:r>
            <a:br>
              <a:rPr lang="en-US" sz="2400" dirty="0"/>
            </a:br>
            <a:r>
              <a:rPr lang="en-US" sz="2400" dirty="0"/>
              <a:t>The Correctness of Concurrency Control Mechanisms in a System for Distributed Databases (SDD-1). </a:t>
            </a:r>
            <a:br>
              <a:rPr lang="en-US" sz="2400" dirty="0"/>
            </a:br>
            <a:r>
              <a:rPr lang="en-US" sz="2400" dirty="0"/>
              <a:t>ACM TODS 5(1): 52-68 (1980)</a:t>
            </a:r>
          </a:p>
        </p:txBody>
      </p:sp>
    </p:spTree>
    <p:extLst>
      <p:ext uri="{BB962C8B-B14F-4D97-AF65-F5344CB8AC3E}">
        <p14:creationId xmlns:p14="http://schemas.microsoft.com/office/powerpoint/2010/main" val="1758290431"/>
      </p:ext>
    </p:extLst>
  </p:cSld>
  <p:clrMapOvr>
    <a:masterClrMapping/>
  </p:clrMapOvr>
  <p:transition advTm="3998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1978 (I think)</a:t>
            </a:r>
          </a:p>
        </p:txBody>
      </p:sp>
      <p:sp>
        <p:nvSpPr>
          <p:cNvPr id="3" name="Content Placeholder 2"/>
          <p:cNvSpPr>
            <a:spLocks noGrp="1"/>
          </p:cNvSpPr>
          <p:nvPr>
            <p:ph idx="1"/>
          </p:nvPr>
        </p:nvSpPr>
        <p:spPr>
          <a:xfrm>
            <a:off x="340242" y="2120752"/>
            <a:ext cx="10058400" cy="2973122"/>
          </a:xfrm>
        </p:spPr>
        <p:txBody>
          <a:bodyPr/>
          <a:lstStyle/>
          <a:p>
            <a:r>
              <a:rPr lang="en-US" sz="2800" dirty="0"/>
              <a:t>I attended a talk given by Jim Gray at MIT about System R*</a:t>
            </a:r>
            <a:br>
              <a:rPr lang="en-US" sz="2800" dirty="0"/>
            </a:br>
            <a:endParaRPr lang="en-US" sz="2800" dirty="0"/>
          </a:p>
          <a:p>
            <a:r>
              <a:rPr lang="en-US" sz="2800" dirty="0"/>
              <a:t>He explained how they were doing distributed 2PL</a:t>
            </a:r>
            <a:br>
              <a:rPr lang="en-US" sz="2800" dirty="0"/>
            </a:br>
            <a:endParaRPr lang="en-US" sz="2800" dirty="0"/>
          </a:p>
          <a:p>
            <a:r>
              <a:rPr lang="en-US" sz="2800" dirty="0"/>
              <a:t>It was so simple!</a:t>
            </a:r>
            <a:br>
              <a:rPr lang="en-US" sz="2800" dirty="0"/>
            </a:br>
            <a:endParaRPr lang="en-US" sz="2800" dirty="0"/>
          </a:p>
          <a:p>
            <a:r>
              <a:rPr lang="en-US" sz="2800" dirty="0"/>
              <a:t>Maybe SDD-1’s techniques weren’t such a good idea after all</a:t>
            </a:r>
          </a:p>
        </p:txBody>
      </p:sp>
    </p:spTree>
    <p:custDataLst>
      <p:tags r:id="rId1"/>
    </p:custDataLst>
    <p:extLst>
      <p:ext uri="{BB962C8B-B14F-4D97-AF65-F5344CB8AC3E}">
        <p14:creationId xmlns:p14="http://schemas.microsoft.com/office/powerpoint/2010/main" val="1414744173"/>
      </p:ext>
    </p:extLst>
  </p:cSld>
  <p:clrMapOvr>
    <a:masterClrMapping/>
  </p:clrMapOvr>
  <p:transition advTm="79741">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02DB0-4607-4467-BBAE-D20ABF98510B}"/>
              </a:ext>
            </a:extLst>
          </p:cNvPr>
          <p:cNvSpPr>
            <a:spLocks noGrp="1"/>
          </p:cNvSpPr>
          <p:nvPr>
            <p:ph type="title"/>
          </p:nvPr>
        </p:nvSpPr>
        <p:spPr/>
        <p:txBody>
          <a:bodyPr/>
          <a:lstStyle/>
          <a:p>
            <a:r>
              <a:rPr lang="en-US" b="1" dirty="0"/>
              <a:t>Lessons</a:t>
            </a:r>
          </a:p>
        </p:txBody>
      </p:sp>
      <p:sp>
        <p:nvSpPr>
          <p:cNvPr id="3" name="Content Placeholder 2">
            <a:extLst>
              <a:ext uri="{FF2B5EF4-FFF2-40B4-BE49-F238E27FC236}">
                <a16:creationId xmlns:a16="http://schemas.microsoft.com/office/drawing/2014/main" id="{14CDF92B-BE6C-4238-92E7-5D1938F05E5B}"/>
              </a:ext>
            </a:extLst>
          </p:cNvPr>
          <p:cNvSpPr>
            <a:spLocks noGrp="1"/>
          </p:cNvSpPr>
          <p:nvPr>
            <p:ph idx="1"/>
          </p:nvPr>
        </p:nvSpPr>
        <p:spPr>
          <a:xfrm>
            <a:off x="754380" y="1775637"/>
            <a:ext cx="9634526" cy="6177516"/>
          </a:xfrm>
        </p:spPr>
        <p:txBody>
          <a:bodyPr>
            <a:normAutofit/>
          </a:bodyPr>
          <a:lstStyle/>
          <a:p>
            <a:pPr>
              <a:lnSpc>
                <a:spcPct val="100000"/>
              </a:lnSpc>
            </a:pPr>
            <a:r>
              <a:rPr lang="en-US" sz="2800" dirty="0"/>
              <a:t>Run experiments to check your assumptions </a:t>
            </a:r>
          </a:p>
          <a:p>
            <a:pPr lvl="1">
              <a:lnSpc>
                <a:spcPct val="110000"/>
              </a:lnSpc>
            </a:pPr>
            <a:r>
              <a:rPr lang="en-US" sz="2400" dirty="0"/>
              <a:t>Locking is too expensive</a:t>
            </a:r>
          </a:p>
          <a:p>
            <a:pPr>
              <a:lnSpc>
                <a:spcPct val="100000"/>
              </a:lnSpc>
            </a:pPr>
            <a:r>
              <a:rPr lang="en-US" sz="2800" dirty="0"/>
              <a:t>Avoid premature optimization</a:t>
            </a:r>
          </a:p>
          <a:p>
            <a:pPr lvl="1">
              <a:lnSpc>
                <a:spcPct val="110000"/>
              </a:lnSpc>
            </a:pPr>
            <a:r>
              <a:rPr lang="en-US" sz="2400" dirty="0"/>
              <a:t>How well do 2PL and timestamp ordering behave without SDD-1 static analysis?</a:t>
            </a:r>
          </a:p>
          <a:p>
            <a:pPr>
              <a:lnSpc>
                <a:spcPct val="100000"/>
              </a:lnSpc>
            </a:pPr>
            <a:r>
              <a:rPr lang="en-US" sz="2800" dirty="0"/>
              <a:t>Minimize complexity</a:t>
            </a:r>
          </a:p>
          <a:p>
            <a:pPr lvl="1">
              <a:lnSpc>
                <a:spcPct val="110000"/>
              </a:lnSpc>
            </a:pPr>
            <a:r>
              <a:rPr lang="en-US" sz="2400" dirty="0"/>
              <a:t>Often, impressive paper </a:t>
            </a:r>
            <a:r>
              <a:rPr lang="en-US" sz="2400" dirty="0">
                <a:sym typeface="Wingdings" panose="05000000000000000000" pitchFamily="2" charset="2"/>
              </a:rPr>
              <a:t> hard to implement  impractical</a:t>
            </a:r>
            <a:endParaRPr lang="en-US" sz="2400" dirty="0"/>
          </a:p>
          <a:p>
            <a:pPr>
              <a:lnSpc>
                <a:spcPct val="100000"/>
              </a:lnSpc>
            </a:pPr>
            <a:r>
              <a:rPr lang="en-US" sz="2800" dirty="0"/>
              <a:t>Have at least one application that benefits from your technology</a:t>
            </a:r>
          </a:p>
          <a:p>
            <a:pPr lvl="1">
              <a:lnSpc>
                <a:spcPct val="110000"/>
              </a:lnSpc>
            </a:pPr>
            <a:r>
              <a:rPr lang="en-US" sz="2400" dirty="0"/>
              <a:t>One is MUCH better than zero!</a:t>
            </a:r>
          </a:p>
          <a:p>
            <a:pPr>
              <a:lnSpc>
                <a:spcPct val="100000"/>
              </a:lnSpc>
            </a:pPr>
            <a:r>
              <a:rPr lang="en-US" sz="2800" dirty="0"/>
              <a:t> When you are wrong, admit it and move on</a:t>
            </a:r>
          </a:p>
          <a:p>
            <a:pPr lvl="1">
              <a:lnSpc>
                <a:spcPct val="110000"/>
              </a:lnSpc>
            </a:pPr>
            <a:r>
              <a:rPr lang="en-US" sz="2400" dirty="0"/>
              <a:t>Don’t throw good time after bad</a:t>
            </a:r>
          </a:p>
          <a:p>
            <a:pPr>
              <a:lnSpc>
                <a:spcPct val="110000"/>
              </a:lnSpc>
            </a:pPr>
            <a:endParaRPr lang="en-US" sz="2800" dirty="0"/>
          </a:p>
        </p:txBody>
      </p:sp>
    </p:spTree>
    <p:custDataLst>
      <p:tags r:id="rId1"/>
    </p:custDataLst>
    <p:extLst>
      <p:ext uri="{BB962C8B-B14F-4D97-AF65-F5344CB8AC3E}">
        <p14:creationId xmlns:p14="http://schemas.microsoft.com/office/powerpoint/2010/main" val="3450261715"/>
      </p:ext>
    </p:extLst>
  </p:cSld>
  <p:clrMapOvr>
    <a:masterClrMapping/>
  </p:clrMapOvr>
  <p:transition advTm="118648">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500"/>
                                        <p:tgtEl>
                                          <p:spTgt spid="3">
                                            <p:txEl>
                                              <p:pRg st="8" end="8"/>
                                            </p:txEl>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left)">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049A4-8965-49D8-89D3-C15823DB14D3}"/>
              </a:ext>
            </a:extLst>
          </p:cNvPr>
          <p:cNvSpPr>
            <a:spLocks noGrp="1"/>
          </p:cNvSpPr>
          <p:nvPr>
            <p:ph type="title"/>
          </p:nvPr>
        </p:nvSpPr>
        <p:spPr/>
        <p:txBody>
          <a:bodyPr/>
          <a:lstStyle/>
          <a:p>
            <a:r>
              <a:rPr lang="en-US" b="1" dirty="0"/>
              <a:t>Some follow-on work</a:t>
            </a:r>
          </a:p>
        </p:txBody>
      </p:sp>
      <p:sp>
        <p:nvSpPr>
          <p:cNvPr id="3" name="Content Placeholder 2">
            <a:extLst>
              <a:ext uri="{FF2B5EF4-FFF2-40B4-BE49-F238E27FC236}">
                <a16:creationId xmlns:a16="http://schemas.microsoft.com/office/drawing/2014/main" id="{6925A933-96AE-461F-BF70-FD7942DD0016}"/>
              </a:ext>
            </a:extLst>
          </p:cNvPr>
          <p:cNvSpPr>
            <a:spLocks noGrp="1"/>
          </p:cNvSpPr>
          <p:nvPr>
            <p:ph idx="1"/>
          </p:nvPr>
        </p:nvSpPr>
        <p:spPr>
          <a:xfrm>
            <a:off x="457200" y="1897469"/>
            <a:ext cx="10058400" cy="5130652"/>
          </a:xfrm>
        </p:spPr>
        <p:txBody>
          <a:bodyPr>
            <a:noAutofit/>
          </a:bodyPr>
          <a:lstStyle/>
          <a:p>
            <a:pPr>
              <a:spcAft>
                <a:spcPts val="1200"/>
              </a:spcAft>
            </a:pPr>
            <a:r>
              <a:rPr lang="en-US" sz="2800" dirty="0"/>
              <a:t>Philip A. Bernstein, Vassos Hadzilacos, Nathan Goodman: Concurrency Control and Recovery in Database Systems. </a:t>
            </a:r>
            <a:br>
              <a:rPr lang="en-US" sz="2800" dirty="0"/>
            </a:br>
            <a:r>
              <a:rPr lang="en-US" sz="2800" dirty="0"/>
              <a:t>Addison-Wesley 1987.</a:t>
            </a:r>
          </a:p>
          <a:p>
            <a:pPr>
              <a:spcAft>
                <a:spcPts val="1200"/>
              </a:spcAft>
            </a:pPr>
            <a:r>
              <a:rPr lang="en-US" sz="2800" dirty="0"/>
              <a:t>Dennis Shasha , Eric Simon , Patrick Valduriez, Simple rational guidance for chopping up transactions, ACM SIGMOD 1992.</a:t>
            </a:r>
          </a:p>
          <a:p>
            <a:pPr>
              <a:spcAft>
                <a:spcPts val="1200"/>
              </a:spcAft>
            </a:pPr>
            <a:r>
              <a:rPr lang="en-US" sz="2800" dirty="0"/>
              <a:t>Shuai Mu , Yang Cui , Yang Zhang , Wyatt Lloyd , Jinyang Li, Extracting more concurrency from distributed transactions, USENIX OSDI 2014.</a:t>
            </a:r>
          </a:p>
          <a:p>
            <a:r>
              <a:rPr lang="en-US" sz="2800" dirty="0"/>
              <a:t>Chao Xie, Chunzhi Su, Cody </a:t>
            </a:r>
            <a:r>
              <a:rPr lang="en-US" sz="2800" dirty="0" err="1"/>
              <a:t>Littley</a:t>
            </a:r>
            <a:r>
              <a:rPr lang="en-US" sz="2800" dirty="0"/>
              <a:t>, Lorenzo Alvisi, Manos Kapritsos and Yang Wang, High-Performance ACID via Modular Concurrency Control, SOSP 2015</a:t>
            </a:r>
          </a:p>
          <a:p>
            <a:endParaRPr lang="en-US" sz="2800" dirty="0"/>
          </a:p>
          <a:p>
            <a:endParaRPr lang="en-US" sz="2800" dirty="0"/>
          </a:p>
        </p:txBody>
      </p:sp>
    </p:spTree>
    <p:custDataLst>
      <p:tags r:id="rId1"/>
    </p:custDataLst>
    <p:extLst>
      <p:ext uri="{BB962C8B-B14F-4D97-AF65-F5344CB8AC3E}">
        <p14:creationId xmlns:p14="http://schemas.microsoft.com/office/powerpoint/2010/main" val="2004287894"/>
      </p:ext>
    </p:extLst>
  </p:cSld>
  <p:clrMapOvr>
    <a:masterClrMapping/>
  </p:clrMapOvr>
  <p:transition advTm="85665">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Query Processing in SDD-1</a:t>
            </a:r>
          </a:p>
        </p:txBody>
      </p:sp>
      <p:sp>
        <p:nvSpPr>
          <p:cNvPr id="3" name="Content Placeholder 2"/>
          <p:cNvSpPr>
            <a:spLocks noGrp="1"/>
          </p:cNvSpPr>
          <p:nvPr>
            <p:ph idx="1"/>
          </p:nvPr>
        </p:nvSpPr>
        <p:spPr>
          <a:xfrm>
            <a:off x="552827" y="1562455"/>
            <a:ext cx="9782019" cy="1676504"/>
          </a:xfrm>
        </p:spPr>
        <p:txBody>
          <a:bodyPr>
            <a:noAutofit/>
          </a:bodyPr>
          <a:lstStyle/>
          <a:p>
            <a:r>
              <a:rPr lang="en-US" sz="2800" dirty="0"/>
              <a:t>Gene Wong developed a query optimization strategy for SDD-1 while on sabbatical at Harvard.</a:t>
            </a:r>
          </a:p>
          <a:p>
            <a:pPr lvl="1"/>
            <a:r>
              <a:rPr lang="en-US" sz="2400" dirty="0"/>
              <a:t>He returned to Berkeley in Summer, 1977</a:t>
            </a:r>
          </a:p>
          <a:p>
            <a:pPr lvl="1"/>
            <a:r>
              <a:rPr lang="en-US" sz="2400" dirty="0"/>
              <a:t>I was asked to finish it up</a:t>
            </a:r>
            <a:endParaRPr lang="en-US" sz="2800" dirty="0"/>
          </a:p>
        </p:txBody>
      </p:sp>
      <p:grpSp>
        <p:nvGrpSpPr>
          <p:cNvPr id="17" name="Group 16"/>
          <p:cNvGrpSpPr/>
          <p:nvPr/>
        </p:nvGrpSpPr>
        <p:grpSpPr>
          <a:xfrm>
            <a:off x="1151911" y="3384276"/>
            <a:ext cx="7556857" cy="1661336"/>
            <a:chOff x="1151911" y="3384276"/>
            <a:chExt cx="7556857" cy="1661336"/>
          </a:xfrm>
        </p:grpSpPr>
        <p:sp>
          <p:nvSpPr>
            <p:cNvPr id="10" name="Rectangle 9"/>
            <p:cNvSpPr/>
            <p:nvPr/>
          </p:nvSpPr>
          <p:spPr>
            <a:xfrm>
              <a:off x="3092973" y="3415230"/>
              <a:ext cx="2729722" cy="461665"/>
            </a:xfrm>
            <a:prstGeom prst="rect">
              <a:avLst/>
            </a:prstGeom>
          </p:spPr>
          <p:txBody>
            <a:bodyPr wrap="none">
              <a:spAutoFit/>
            </a:bodyPr>
            <a:lstStyle/>
            <a:p>
              <a:r>
                <a:rPr lang="en-US" sz="2400" dirty="0">
                  <a:solidFill>
                    <a:schemeClr val="bg1"/>
                  </a:solidFill>
                </a:rPr>
                <a:t> To compute R ⋈ S</a:t>
              </a:r>
            </a:p>
          </p:txBody>
        </p:sp>
        <p:grpSp>
          <p:nvGrpSpPr>
            <p:cNvPr id="14" name="Group 13"/>
            <p:cNvGrpSpPr/>
            <p:nvPr/>
          </p:nvGrpSpPr>
          <p:grpSpPr>
            <a:xfrm>
              <a:off x="1151911" y="3419718"/>
              <a:ext cx="1616148" cy="1612657"/>
              <a:chOff x="1206995" y="3979156"/>
              <a:chExt cx="1616148" cy="1612657"/>
            </a:xfrm>
          </p:grpSpPr>
          <p:grpSp>
            <p:nvGrpSpPr>
              <p:cNvPr id="4" name="Group 3"/>
              <p:cNvGrpSpPr/>
              <p:nvPr/>
            </p:nvGrpSpPr>
            <p:grpSpPr>
              <a:xfrm>
                <a:off x="1206995" y="3979156"/>
                <a:ext cx="1616148" cy="1031358"/>
                <a:chOff x="1318439" y="2647507"/>
                <a:chExt cx="1616148" cy="1031358"/>
              </a:xfrm>
            </p:grpSpPr>
            <p:sp>
              <p:nvSpPr>
                <p:cNvPr id="5" name="Flowchart: Magnetic Disk 4"/>
                <p:cNvSpPr/>
                <p:nvPr/>
              </p:nvSpPr>
              <p:spPr bwMode="auto">
                <a:xfrm>
                  <a:off x="1318439" y="2647507"/>
                  <a:ext cx="1616148" cy="1031358"/>
                </a:xfrm>
                <a:prstGeom prst="flowChartMagneticDisk">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6" name="TextBox 5"/>
                <p:cNvSpPr txBox="1"/>
                <p:nvPr/>
              </p:nvSpPr>
              <p:spPr>
                <a:xfrm>
                  <a:off x="1621467" y="2932353"/>
                  <a:ext cx="1158948" cy="461665"/>
                </a:xfrm>
                <a:prstGeom prst="rect">
                  <a:avLst/>
                </a:prstGeom>
                <a:noFill/>
              </p:spPr>
              <p:txBody>
                <a:bodyPr wrap="square" rtlCol="0">
                  <a:spAutoFit/>
                </a:bodyPr>
                <a:lstStyle/>
                <a:p>
                  <a:r>
                    <a:rPr lang="en-US" sz="2400" dirty="0"/>
                    <a:t>R(A,B)</a:t>
                  </a:r>
                </a:p>
              </p:txBody>
            </p:sp>
          </p:grpSp>
          <p:sp>
            <p:nvSpPr>
              <p:cNvPr id="11" name="Rectangle 10"/>
              <p:cNvSpPr/>
              <p:nvPr/>
            </p:nvSpPr>
            <p:spPr>
              <a:xfrm>
                <a:off x="1417892" y="5130148"/>
                <a:ext cx="1022203" cy="461665"/>
              </a:xfrm>
              <a:prstGeom prst="rect">
                <a:avLst/>
              </a:prstGeom>
            </p:spPr>
            <p:txBody>
              <a:bodyPr wrap="none">
                <a:spAutoFit/>
              </a:bodyPr>
              <a:lstStyle/>
              <a:p>
                <a:r>
                  <a:rPr lang="en-US" sz="2400" dirty="0">
                    <a:solidFill>
                      <a:schemeClr val="bg1"/>
                    </a:solidFill>
                  </a:rPr>
                  <a:t> Site 1</a:t>
                </a:r>
              </a:p>
            </p:txBody>
          </p:sp>
        </p:grpSp>
        <p:grpSp>
          <p:nvGrpSpPr>
            <p:cNvPr id="15" name="Group 14"/>
            <p:cNvGrpSpPr/>
            <p:nvPr/>
          </p:nvGrpSpPr>
          <p:grpSpPr>
            <a:xfrm>
              <a:off x="7076672" y="3384276"/>
              <a:ext cx="1632096" cy="1661336"/>
              <a:chOff x="7131756" y="3943714"/>
              <a:chExt cx="1632096" cy="1661336"/>
            </a:xfrm>
          </p:grpSpPr>
          <p:grpSp>
            <p:nvGrpSpPr>
              <p:cNvPr id="7" name="Group 6"/>
              <p:cNvGrpSpPr/>
              <p:nvPr/>
            </p:nvGrpSpPr>
            <p:grpSpPr>
              <a:xfrm>
                <a:off x="7131756" y="3943714"/>
                <a:ext cx="1632096" cy="1066800"/>
                <a:chOff x="6521305" y="2550040"/>
                <a:chExt cx="1632096" cy="1066800"/>
              </a:xfrm>
            </p:grpSpPr>
            <p:sp>
              <p:nvSpPr>
                <p:cNvPr id="8" name="Flowchart: Magnetic Disk 7"/>
                <p:cNvSpPr/>
                <p:nvPr/>
              </p:nvSpPr>
              <p:spPr bwMode="auto">
                <a:xfrm>
                  <a:off x="6521305" y="2550040"/>
                  <a:ext cx="1632096" cy="1066800"/>
                </a:xfrm>
                <a:prstGeom prst="flowChartMagneticDisk">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9" name="TextBox 8"/>
                <p:cNvSpPr txBox="1"/>
                <p:nvPr/>
              </p:nvSpPr>
              <p:spPr>
                <a:xfrm>
                  <a:off x="6866861" y="2852608"/>
                  <a:ext cx="1158948" cy="461665"/>
                </a:xfrm>
                <a:prstGeom prst="rect">
                  <a:avLst/>
                </a:prstGeom>
                <a:noFill/>
              </p:spPr>
              <p:txBody>
                <a:bodyPr wrap="square" rtlCol="0">
                  <a:spAutoFit/>
                </a:bodyPr>
                <a:lstStyle/>
                <a:p>
                  <a:r>
                    <a:rPr lang="en-US" sz="2400" dirty="0"/>
                    <a:t>S(B,C)</a:t>
                  </a:r>
                </a:p>
              </p:txBody>
            </p:sp>
          </p:grpSp>
          <p:sp>
            <p:nvSpPr>
              <p:cNvPr id="12" name="Rectangle 11"/>
              <p:cNvSpPr/>
              <p:nvPr/>
            </p:nvSpPr>
            <p:spPr>
              <a:xfrm>
                <a:off x="7477312" y="5143385"/>
                <a:ext cx="1022203" cy="461665"/>
              </a:xfrm>
              <a:prstGeom prst="rect">
                <a:avLst/>
              </a:prstGeom>
            </p:spPr>
            <p:txBody>
              <a:bodyPr wrap="none">
                <a:spAutoFit/>
              </a:bodyPr>
              <a:lstStyle/>
              <a:p>
                <a:r>
                  <a:rPr lang="en-US" sz="2400" dirty="0">
                    <a:solidFill>
                      <a:schemeClr val="bg1"/>
                    </a:solidFill>
                  </a:rPr>
                  <a:t> Site 2</a:t>
                </a:r>
              </a:p>
            </p:txBody>
          </p:sp>
        </p:grpSp>
      </p:grpSp>
      <p:sp>
        <p:nvSpPr>
          <p:cNvPr id="13" name="Rectangle 12"/>
          <p:cNvSpPr/>
          <p:nvPr/>
        </p:nvSpPr>
        <p:spPr>
          <a:xfrm>
            <a:off x="1330723" y="5559767"/>
            <a:ext cx="8907310" cy="830997"/>
          </a:xfrm>
          <a:prstGeom prst="rect">
            <a:avLst/>
          </a:prstGeom>
        </p:spPr>
        <p:txBody>
          <a:bodyPr wrap="none">
            <a:spAutoFit/>
          </a:bodyPr>
          <a:lstStyle/>
          <a:p>
            <a:r>
              <a:rPr lang="en-US" sz="2400" dirty="0">
                <a:solidFill>
                  <a:schemeClr val="bg1"/>
                </a:solidFill>
              </a:rPr>
              <a:t> Optimizer: Use the above heuristic if:</a:t>
            </a:r>
          </a:p>
          <a:p>
            <a:r>
              <a:rPr lang="en-US" sz="2400" dirty="0">
                <a:solidFill>
                  <a:schemeClr val="bg1"/>
                </a:solidFill>
              </a:rPr>
              <a:t>                   cost(R ⋈ S) +cost(send S to Site 1) &gt; cost(steps 1-4) </a:t>
            </a:r>
          </a:p>
        </p:txBody>
      </p:sp>
      <p:sp>
        <p:nvSpPr>
          <p:cNvPr id="16" name="Rectangle 15"/>
          <p:cNvSpPr/>
          <p:nvPr/>
        </p:nvSpPr>
        <p:spPr>
          <a:xfrm>
            <a:off x="3048905" y="3857236"/>
            <a:ext cx="3976538" cy="1569660"/>
          </a:xfrm>
          <a:prstGeom prst="rect">
            <a:avLst/>
          </a:prstGeom>
        </p:spPr>
        <p:txBody>
          <a:bodyPr wrap="none">
            <a:spAutoFit/>
          </a:bodyPr>
          <a:lstStyle/>
          <a:p>
            <a:r>
              <a:rPr lang="en-US" sz="2400" dirty="0">
                <a:solidFill>
                  <a:schemeClr val="bg1"/>
                </a:solidFill>
              </a:rPr>
              <a:t> 1. send </a:t>
            </a:r>
            <a:r>
              <a:rPr lang="en-US" sz="2400" dirty="0">
                <a:solidFill>
                  <a:schemeClr val="bg1"/>
                </a:solidFill>
                <a:sym typeface="Symbol" panose="05050102010706020507" pitchFamily="18" charset="2"/>
              </a:rPr>
              <a:t></a:t>
            </a:r>
            <a:r>
              <a:rPr lang="en-US" sz="2400" baseline="-25000" dirty="0">
                <a:solidFill>
                  <a:schemeClr val="bg1"/>
                </a:solidFill>
                <a:sym typeface="Symbol" panose="05050102010706020507" pitchFamily="18" charset="2"/>
              </a:rPr>
              <a:t>B</a:t>
            </a:r>
            <a:r>
              <a:rPr lang="en-US" sz="2400" dirty="0">
                <a:solidFill>
                  <a:schemeClr val="bg1"/>
                </a:solidFill>
                <a:sym typeface="Symbol" panose="05050102010706020507" pitchFamily="18" charset="2"/>
              </a:rPr>
              <a:t>(R) to Site 2</a:t>
            </a:r>
          </a:p>
          <a:p>
            <a:r>
              <a:rPr lang="en-US" sz="2400" dirty="0">
                <a:solidFill>
                  <a:schemeClr val="bg1"/>
                </a:solidFill>
                <a:sym typeface="Symbol" panose="05050102010706020507" pitchFamily="18" charset="2"/>
              </a:rPr>
              <a:t> 2. compute S’ = </a:t>
            </a:r>
            <a:r>
              <a:rPr lang="en-US" sz="2400" dirty="0">
                <a:solidFill>
                  <a:schemeClr val="bg1"/>
                </a:solidFill>
              </a:rPr>
              <a:t>S</a:t>
            </a:r>
            <a:r>
              <a:rPr lang="en-US" sz="2400" dirty="0">
                <a:solidFill>
                  <a:schemeClr val="bg1"/>
                </a:solidFill>
                <a:latin typeface="Lucida Sans Unicode" panose="020B0602030504020204" pitchFamily="34" charset="0"/>
                <a:cs typeface="Lucida Sans Unicode" panose="020B0602030504020204" pitchFamily="34" charset="0"/>
              </a:rPr>
              <a:t>⋉R</a:t>
            </a:r>
            <a:r>
              <a:rPr lang="en-US" sz="2400" dirty="0">
                <a:solidFill>
                  <a:schemeClr val="bg1"/>
                </a:solidFill>
                <a:sym typeface="Symbol" panose="05050102010706020507" pitchFamily="18" charset="2"/>
              </a:rPr>
              <a:t> </a:t>
            </a:r>
          </a:p>
          <a:p>
            <a:r>
              <a:rPr lang="en-US" sz="2400" dirty="0">
                <a:solidFill>
                  <a:schemeClr val="bg1"/>
                </a:solidFill>
                <a:sym typeface="Symbol" panose="05050102010706020507" pitchFamily="18" charset="2"/>
              </a:rPr>
              <a:t> 3. send S’ to Site 1</a:t>
            </a:r>
          </a:p>
          <a:p>
            <a:r>
              <a:rPr lang="en-US" sz="2400" dirty="0">
                <a:solidFill>
                  <a:schemeClr val="bg1"/>
                </a:solidFill>
                <a:sym typeface="Symbol" panose="05050102010706020507" pitchFamily="18" charset="2"/>
              </a:rPr>
              <a:t> 4. compute </a:t>
            </a:r>
            <a:r>
              <a:rPr lang="en-US" sz="2400" dirty="0">
                <a:solidFill>
                  <a:schemeClr val="bg1"/>
                </a:solidFill>
              </a:rPr>
              <a:t>R ⋈ S’ (=R ⋈ S)</a:t>
            </a:r>
          </a:p>
        </p:txBody>
      </p:sp>
      <p:sp>
        <p:nvSpPr>
          <p:cNvPr id="18" name="Content Placeholder 2"/>
          <p:cNvSpPr txBox="1">
            <a:spLocks/>
          </p:cNvSpPr>
          <p:nvPr/>
        </p:nvSpPr>
        <p:spPr>
          <a:xfrm>
            <a:off x="457200" y="6829474"/>
            <a:ext cx="9782019" cy="1228636"/>
          </a:xfrm>
          <a:prstGeom prst="rect">
            <a:avLst/>
          </a:prstGeom>
        </p:spPr>
        <p:txBody>
          <a:bodyPr vert="horz" lIns="0" tIns="0" rIns="0" bIns="0" rtlCol="0">
            <a:noAutofit/>
          </a:bodyPr>
          <a:lstStyle>
            <a:lvl1pPr marL="461945" indent="-461945" algn="l" defTabSz="1097236" rtl="0" eaLnBrk="1" latinLnBrk="0" hangingPunct="1">
              <a:lnSpc>
                <a:spcPct val="90000"/>
              </a:lnSpc>
              <a:spcBef>
                <a:spcPct val="20000"/>
              </a:spcBef>
              <a:buSzPct val="90000"/>
              <a:buFontTx/>
              <a:buBlip>
                <a:blip r:embed="rId4"/>
              </a:buBlip>
              <a:defRPr sz="3960" kern="1200">
                <a:solidFill>
                  <a:schemeClr val="bg1"/>
                </a:solidFill>
                <a:latin typeface="+mn-lt"/>
                <a:ea typeface="+mn-ea"/>
                <a:cs typeface="+mn-cs"/>
              </a:defRPr>
            </a:lvl1pPr>
            <a:lvl2pPr marL="887377" indent="-434958" algn="l" defTabSz="1097236" rtl="0" eaLnBrk="1" latinLnBrk="0" hangingPunct="1">
              <a:lnSpc>
                <a:spcPct val="90000"/>
              </a:lnSpc>
              <a:spcBef>
                <a:spcPct val="20000"/>
              </a:spcBef>
              <a:buSzPct val="90000"/>
              <a:buFontTx/>
              <a:buBlip>
                <a:blip r:embed="rId4"/>
              </a:buBlip>
              <a:defRPr sz="3600" kern="1200">
                <a:solidFill>
                  <a:schemeClr val="bg1"/>
                </a:solidFill>
                <a:latin typeface="+mn-lt"/>
                <a:ea typeface="+mn-ea"/>
                <a:cs typeface="+mn-cs"/>
              </a:defRPr>
            </a:lvl2pPr>
            <a:lvl3pPr marL="1322335" indent="-417497" algn="l" defTabSz="1097236" rtl="0" eaLnBrk="1" latinLnBrk="0" hangingPunct="1">
              <a:lnSpc>
                <a:spcPct val="90000"/>
              </a:lnSpc>
              <a:spcBef>
                <a:spcPct val="20000"/>
              </a:spcBef>
              <a:buSzPct val="90000"/>
              <a:buFontTx/>
              <a:buBlip>
                <a:blip r:embed="rId4"/>
              </a:buBlip>
              <a:defRPr sz="3240" kern="1200">
                <a:solidFill>
                  <a:schemeClr val="bg1"/>
                </a:solidFill>
                <a:latin typeface="+mn-lt"/>
                <a:ea typeface="+mn-ea"/>
                <a:cs typeface="+mn-cs"/>
              </a:defRPr>
            </a:lvl3pPr>
            <a:lvl4pPr marL="1704907" indent="-382573" algn="l" defTabSz="1097236" rtl="0" eaLnBrk="1" latinLnBrk="0" hangingPunct="1">
              <a:lnSpc>
                <a:spcPct val="90000"/>
              </a:lnSpc>
              <a:spcBef>
                <a:spcPct val="20000"/>
              </a:spcBef>
              <a:buSzPct val="90000"/>
              <a:buFontTx/>
              <a:buBlip>
                <a:blip r:embed="rId4"/>
              </a:buBlip>
              <a:defRPr sz="2760" kern="1200">
                <a:solidFill>
                  <a:schemeClr val="bg1"/>
                </a:solidFill>
                <a:latin typeface="+mn-lt"/>
                <a:ea typeface="+mn-ea"/>
                <a:cs typeface="+mn-cs"/>
              </a:defRPr>
            </a:lvl4pPr>
            <a:lvl5pPr marL="2112878" indent="-382573" algn="l" defTabSz="1097236" rtl="0" eaLnBrk="1" latinLnBrk="0" hangingPunct="1">
              <a:lnSpc>
                <a:spcPct val="90000"/>
              </a:lnSpc>
              <a:spcBef>
                <a:spcPct val="20000"/>
              </a:spcBef>
              <a:buSzPct val="90000"/>
              <a:buFontTx/>
              <a:buBlip>
                <a:blip r:embed="rId4"/>
              </a:buBlip>
              <a:defRPr sz="2760" kern="1200">
                <a:solidFill>
                  <a:schemeClr val="bg1"/>
                </a:solidFill>
                <a:latin typeface="+mn-lt"/>
                <a:ea typeface="+mn-ea"/>
                <a:cs typeface="+mn-cs"/>
              </a:defRPr>
            </a:lvl5pPr>
            <a:lvl6pPr marL="3017399" indent="-274309" algn="l" defTabSz="109723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66017" indent="-274309" algn="l" defTabSz="109723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14636" indent="-274309" algn="l" defTabSz="109723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63254" indent="-274309" algn="l" defTabSz="1097236" rtl="0" eaLnBrk="1" latinLnBrk="0" hangingPunct="1">
              <a:spcBef>
                <a:spcPct val="20000"/>
              </a:spcBef>
              <a:buFont typeface="Arial" pitchFamily="34" charset="0"/>
              <a:buChar char="•"/>
              <a:defRPr sz="2400" kern="1200">
                <a:solidFill>
                  <a:schemeClr val="tx1"/>
                </a:solidFill>
                <a:latin typeface="+mn-lt"/>
                <a:ea typeface="+mn-ea"/>
                <a:cs typeface="+mn-cs"/>
              </a:defRPr>
            </a:lvl9pPr>
          </a:lstStyle>
          <a:p>
            <a:pPr>
              <a:lnSpc>
                <a:spcPct val="100000"/>
              </a:lnSpc>
            </a:pPr>
            <a:r>
              <a:rPr lang="en-US" sz="2400" dirty="0"/>
              <a:t>Philip A. Bernstein, Nathan Goodman, Eugene Wong, Christopher L. Reeve, James B. Rothnie Jr.: Query Processing in a System for Distributed Databases (SDD-1). ACM TODS 6(4): 602-625 (1981)</a:t>
            </a:r>
          </a:p>
        </p:txBody>
      </p:sp>
    </p:spTree>
    <p:custDataLst>
      <p:tags r:id="rId1"/>
    </p:custDataLst>
    <p:extLst>
      <p:ext uri="{BB962C8B-B14F-4D97-AF65-F5344CB8AC3E}">
        <p14:creationId xmlns:p14="http://schemas.microsoft.com/office/powerpoint/2010/main" val="571824511"/>
      </p:ext>
    </p:extLst>
  </p:cSld>
  <p:clrMapOvr>
    <a:masterClrMapping/>
  </p:clrMapOvr>
  <p:transition advTm="167361">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wipe(left)">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xEl>
                                              <p:pRg st="1" end="1"/>
                                            </p:txEl>
                                          </p:spTgt>
                                        </p:tgtEl>
                                        <p:attrNameLst>
                                          <p:attrName>style.visibility</p:attrName>
                                        </p:attrNameLst>
                                      </p:cBhvr>
                                      <p:to>
                                        <p:strVal val="visible"/>
                                      </p:to>
                                    </p:set>
                                    <p:animEffect transition="in" filter="wipe(left)">
                                      <p:cBhvr>
                                        <p:cTn id="17" dur="500"/>
                                        <p:tgtEl>
                                          <p:spTgt spid="1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xEl>
                                              <p:pRg st="2" end="2"/>
                                            </p:txEl>
                                          </p:spTgt>
                                        </p:tgtEl>
                                        <p:attrNameLst>
                                          <p:attrName>style.visibility</p:attrName>
                                        </p:attrNameLst>
                                      </p:cBhvr>
                                      <p:to>
                                        <p:strVal val="visible"/>
                                      </p:to>
                                    </p:set>
                                    <p:animEffect transition="in" filter="wipe(left)">
                                      <p:cBhvr>
                                        <p:cTn id="22" dur="500"/>
                                        <p:tgtEl>
                                          <p:spTgt spid="1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
                                            <p:txEl>
                                              <p:pRg st="3" end="3"/>
                                            </p:txEl>
                                          </p:spTgt>
                                        </p:tgtEl>
                                        <p:attrNameLst>
                                          <p:attrName>style.visibility</p:attrName>
                                        </p:attrNameLst>
                                      </p:cBhvr>
                                      <p:to>
                                        <p:strVal val="visible"/>
                                      </p:to>
                                    </p:set>
                                    <p:animEffect transition="in" filter="wipe(left)">
                                      <p:cBhvr>
                                        <p:cTn id="27" dur="500"/>
                                        <p:tgtEl>
                                          <p:spTgt spid="1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3">
                                            <p:txEl>
                                              <p:pRg st="0" end="0"/>
                                            </p:txEl>
                                          </p:spTgt>
                                        </p:tgtEl>
                                        <p:attrNameLst>
                                          <p:attrName>style.visibility</p:attrName>
                                        </p:attrNameLst>
                                      </p:cBhvr>
                                      <p:to>
                                        <p:strVal val="visible"/>
                                      </p:to>
                                    </p:set>
                                    <p:animEffect transition="in" filter="wipe(left)">
                                      <p:cBhvr>
                                        <p:cTn id="32" dur="500"/>
                                        <p:tgtEl>
                                          <p:spTgt spid="13">
                                            <p:txEl>
                                              <p:pRg st="0" end="0"/>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13">
                                            <p:txEl>
                                              <p:pRg st="1" end="1"/>
                                            </p:txEl>
                                          </p:spTgt>
                                        </p:tgtEl>
                                        <p:attrNameLst>
                                          <p:attrName>style.visibility</p:attrName>
                                        </p:attrNameLst>
                                      </p:cBhvr>
                                      <p:to>
                                        <p:strVal val="visible"/>
                                      </p:to>
                                    </p:set>
                                    <p:animEffect transition="in" filter="wipe(left)">
                                      <p:cBhvr>
                                        <p:cTn id="35" dur="500"/>
                                        <p:tgtEl>
                                          <p:spTgt spid="13">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8">
                                            <p:txEl>
                                              <p:pRg st="0" end="0"/>
                                            </p:txEl>
                                          </p:spTgt>
                                        </p:tgtEl>
                                        <p:attrNameLst>
                                          <p:attrName>style.visibility</p:attrName>
                                        </p:attrNameLst>
                                      </p:cBhvr>
                                      <p:to>
                                        <p:strVal val="visible"/>
                                      </p:to>
                                    </p:set>
                                    <p:animEffect transition="in" filter="wipe(left)">
                                      <p:cBhvr>
                                        <p:cTn id="40"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Which led to</a:t>
            </a:r>
          </a:p>
        </p:txBody>
      </p:sp>
      <p:sp>
        <p:nvSpPr>
          <p:cNvPr id="3" name="Content Placeholder 2"/>
          <p:cNvSpPr>
            <a:spLocks noGrp="1"/>
          </p:cNvSpPr>
          <p:nvPr>
            <p:ph idx="1"/>
          </p:nvPr>
        </p:nvSpPr>
        <p:spPr>
          <a:xfrm>
            <a:off x="457200" y="1695450"/>
            <a:ext cx="10058400" cy="2297167"/>
          </a:xfrm>
        </p:spPr>
        <p:txBody>
          <a:bodyPr/>
          <a:lstStyle/>
          <a:p>
            <a:r>
              <a:rPr lang="en-US" sz="2800" dirty="0"/>
              <a:t>PhD Theses for</a:t>
            </a:r>
          </a:p>
          <a:p>
            <a:pPr lvl="1"/>
            <a:r>
              <a:rPr lang="en-US" sz="2440" dirty="0"/>
              <a:t>Dah-Ming Chiu</a:t>
            </a:r>
          </a:p>
          <a:p>
            <a:pPr lvl="1"/>
            <a:r>
              <a:rPr lang="en-US" sz="2440" dirty="0"/>
              <a:t>Nathan Goodman</a:t>
            </a:r>
          </a:p>
          <a:p>
            <a:pPr lvl="1"/>
            <a:r>
              <a:rPr lang="en-US" sz="2440" dirty="0"/>
              <a:t>Oded Shmueli</a:t>
            </a:r>
          </a:p>
          <a:p>
            <a:endParaRPr lang="en-US" dirty="0"/>
          </a:p>
        </p:txBody>
      </p:sp>
    </p:spTree>
    <p:extLst>
      <p:ext uri="{BB962C8B-B14F-4D97-AF65-F5344CB8AC3E}">
        <p14:creationId xmlns:p14="http://schemas.microsoft.com/office/powerpoint/2010/main" val="2647446006"/>
      </p:ext>
    </p:extLst>
  </p:cSld>
  <p:clrMapOvr>
    <a:masterClrMapping/>
  </p:clrMapOvr>
  <p:transition advTm="22047">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More Lessons</a:t>
            </a:r>
          </a:p>
        </p:txBody>
      </p:sp>
      <p:sp>
        <p:nvSpPr>
          <p:cNvPr id="3" name="Content Placeholder 2"/>
          <p:cNvSpPr>
            <a:spLocks noGrp="1"/>
          </p:cNvSpPr>
          <p:nvPr>
            <p:ph idx="1"/>
          </p:nvPr>
        </p:nvSpPr>
        <p:spPr>
          <a:xfrm>
            <a:off x="457200" y="1695450"/>
            <a:ext cx="10058400" cy="1335750"/>
          </a:xfrm>
        </p:spPr>
        <p:txBody>
          <a:bodyPr/>
          <a:lstStyle/>
          <a:p>
            <a:r>
              <a:rPr lang="en-US" sz="2800" dirty="0"/>
              <a:t>When opportunity knocks, act on it</a:t>
            </a:r>
          </a:p>
          <a:p>
            <a:endParaRPr lang="en-US" sz="2800" dirty="0"/>
          </a:p>
          <a:p>
            <a:r>
              <a:rPr lang="en-US" sz="2800" dirty="0"/>
              <a:t>There are no straight paths into the future</a:t>
            </a:r>
          </a:p>
        </p:txBody>
      </p:sp>
    </p:spTree>
    <p:extLst>
      <p:ext uri="{BB962C8B-B14F-4D97-AF65-F5344CB8AC3E}">
        <p14:creationId xmlns:p14="http://schemas.microsoft.com/office/powerpoint/2010/main" val="641844506"/>
      </p:ext>
    </p:extLst>
  </p:cSld>
  <p:clrMapOvr>
    <a:masterClrMapping/>
  </p:clrMapOvr>
  <p:transition advTm="22980">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SDD-1 Global Clock</a:t>
            </a:r>
          </a:p>
        </p:txBody>
      </p:sp>
      <p:sp>
        <p:nvSpPr>
          <p:cNvPr id="3" name="Content Placeholder 2"/>
          <p:cNvSpPr>
            <a:spLocks noGrp="1"/>
          </p:cNvSpPr>
          <p:nvPr>
            <p:ph idx="1"/>
          </p:nvPr>
        </p:nvSpPr>
        <p:spPr>
          <a:xfrm>
            <a:off x="382240" y="1693568"/>
            <a:ext cx="10133360" cy="4610493"/>
          </a:xfrm>
        </p:spPr>
        <p:txBody>
          <a:bodyPr/>
          <a:lstStyle/>
          <a:p>
            <a:r>
              <a:rPr lang="en-US" sz="2800" dirty="0" err="1"/>
              <a:t>Readclock</a:t>
            </a:r>
            <a:r>
              <a:rPr lang="en-US" sz="2800" dirty="0"/>
              <a:t>() – returns the current value of the local clock</a:t>
            </a:r>
          </a:p>
          <a:p>
            <a:r>
              <a:rPr lang="en-US" sz="2800" dirty="0"/>
              <a:t>Send(m, d) - assigns timestamp to message m and dispatches it to destination d</a:t>
            </a:r>
          </a:p>
          <a:p>
            <a:r>
              <a:rPr lang="en-US" sz="2800" dirty="0"/>
              <a:t>Receive – receives a timestamped message and bumps the receiver’s local clock to be higher than the message’s timestamp, if necessary.</a:t>
            </a:r>
          </a:p>
          <a:p>
            <a:r>
              <a:rPr lang="en-US" sz="2800" dirty="0"/>
              <a:t>Ensures all nodes agree on the time when a server fails or recovers</a:t>
            </a:r>
          </a:p>
          <a:p>
            <a:r>
              <a:rPr lang="en-US" sz="2800" dirty="0"/>
              <a:t>Michael Hammer, David W. Shipman: Reliability Mechanisms for SDD-1: A System for Distributed Databases. ACM TODS 5(4): 431-466 (1980)</a:t>
            </a:r>
          </a:p>
        </p:txBody>
      </p:sp>
    </p:spTree>
    <p:custDataLst>
      <p:tags r:id="rId1"/>
    </p:custDataLst>
    <p:extLst>
      <p:ext uri="{BB962C8B-B14F-4D97-AF65-F5344CB8AC3E}">
        <p14:creationId xmlns:p14="http://schemas.microsoft.com/office/powerpoint/2010/main" val="1872003891"/>
      </p:ext>
    </p:extLst>
  </p:cSld>
  <p:clrMapOvr>
    <a:masterClrMapping/>
  </p:clrMapOvr>
  <p:transition advTm="128814">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FEE7B-D0B0-4853-97D2-6BE817B35950}"/>
              </a:ext>
            </a:extLst>
          </p:cNvPr>
          <p:cNvSpPr>
            <a:spLocks noGrp="1"/>
          </p:cNvSpPr>
          <p:nvPr>
            <p:ph type="title"/>
          </p:nvPr>
        </p:nvSpPr>
        <p:spPr/>
        <p:txBody>
          <a:bodyPr/>
          <a:lstStyle/>
          <a:p>
            <a:r>
              <a:rPr lang="en-US" b="1" dirty="0"/>
              <a:t>SDD-1</a:t>
            </a:r>
          </a:p>
        </p:txBody>
      </p:sp>
      <p:sp>
        <p:nvSpPr>
          <p:cNvPr id="3" name="Content Placeholder 2">
            <a:extLst>
              <a:ext uri="{FF2B5EF4-FFF2-40B4-BE49-F238E27FC236}">
                <a16:creationId xmlns:a16="http://schemas.microsoft.com/office/drawing/2014/main" id="{E9C27E48-C692-4A41-8C87-7C6784E4A405}"/>
              </a:ext>
            </a:extLst>
          </p:cNvPr>
          <p:cNvSpPr>
            <a:spLocks noGrp="1"/>
          </p:cNvSpPr>
          <p:nvPr>
            <p:ph idx="1"/>
          </p:nvPr>
        </p:nvSpPr>
        <p:spPr>
          <a:xfrm>
            <a:off x="457200" y="1854841"/>
            <a:ext cx="10058400" cy="3534686"/>
          </a:xfrm>
        </p:spPr>
        <p:txBody>
          <a:bodyPr/>
          <a:lstStyle/>
          <a:p>
            <a:r>
              <a:rPr lang="en-US" dirty="0"/>
              <a:t>A DARPA-funded research project at Computer Corporation of America (Cambridge, MA) to build a distributed database system</a:t>
            </a:r>
          </a:p>
          <a:p>
            <a:r>
              <a:rPr lang="en-US" dirty="0"/>
              <a:t>Started in the fall of 1976</a:t>
            </a:r>
          </a:p>
          <a:p>
            <a:endParaRPr lang="en-US" dirty="0"/>
          </a:p>
        </p:txBody>
      </p:sp>
    </p:spTree>
    <p:extLst>
      <p:ext uri="{BB962C8B-B14F-4D97-AF65-F5344CB8AC3E}">
        <p14:creationId xmlns:p14="http://schemas.microsoft.com/office/powerpoint/2010/main" val="434715017"/>
      </p:ext>
    </p:extLst>
  </p:cSld>
  <p:clrMapOvr>
    <a:masterClrMapping/>
  </p:clrMapOvr>
  <p:transition advTm="2627">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00A51-E3A8-4106-A172-AF37A1E8C77F}"/>
              </a:ext>
            </a:extLst>
          </p:cNvPr>
          <p:cNvSpPr>
            <a:spLocks noGrp="1"/>
          </p:cNvSpPr>
          <p:nvPr>
            <p:ph type="title"/>
          </p:nvPr>
        </p:nvSpPr>
        <p:spPr/>
        <p:txBody>
          <a:bodyPr/>
          <a:lstStyle/>
          <a:p>
            <a:r>
              <a:rPr lang="en-US" b="1" dirty="0"/>
              <a:t>November 1976</a:t>
            </a:r>
          </a:p>
        </p:txBody>
      </p:sp>
      <p:sp>
        <p:nvSpPr>
          <p:cNvPr id="3" name="Content Placeholder 2">
            <a:extLst>
              <a:ext uri="{FF2B5EF4-FFF2-40B4-BE49-F238E27FC236}">
                <a16:creationId xmlns:a16="http://schemas.microsoft.com/office/drawing/2014/main" id="{DB192376-FCBE-4B68-9B69-7C7742529FCC}"/>
              </a:ext>
            </a:extLst>
          </p:cNvPr>
          <p:cNvSpPr>
            <a:spLocks noGrp="1"/>
          </p:cNvSpPr>
          <p:nvPr>
            <p:ph idx="1"/>
          </p:nvPr>
        </p:nvSpPr>
        <p:spPr>
          <a:xfrm>
            <a:off x="385893" y="1736521"/>
            <a:ext cx="9826743" cy="6199463"/>
          </a:xfrm>
        </p:spPr>
        <p:txBody>
          <a:bodyPr>
            <a:noAutofit/>
          </a:bodyPr>
          <a:lstStyle/>
          <a:p>
            <a:pPr>
              <a:lnSpc>
                <a:spcPct val="100000"/>
              </a:lnSpc>
              <a:spcAft>
                <a:spcPts val="1200"/>
              </a:spcAft>
            </a:pPr>
            <a:r>
              <a:rPr lang="en-US" sz="2800" dirty="0"/>
              <a:t>Jimmy Carter was elected president</a:t>
            </a:r>
          </a:p>
          <a:p>
            <a:pPr>
              <a:lnSpc>
                <a:spcPct val="100000"/>
              </a:lnSpc>
            </a:pPr>
            <a:r>
              <a:rPr lang="en-US" sz="2800" dirty="0"/>
              <a:t>The two-phase locking theorem was published:</a:t>
            </a:r>
          </a:p>
          <a:p>
            <a:pPr lvl="1">
              <a:lnSpc>
                <a:spcPct val="100000"/>
              </a:lnSpc>
              <a:spcAft>
                <a:spcPts val="1200"/>
              </a:spcAft>
            </a:pPr>
            <a:r>
              <a:rPr lang="en-US" sz="2440" dirty="0" err="1"/>
              <a:t>Kapali</a:t>
            </a:r>
            <a:r>
              <a:rPr lang="en-US" sz="2440" dirty="0"/>
              <a:t> P. Eswaran, Jim Gray, Raymond A. Lorie, Irving L. </a:t>
            </a:r>
            <a:r>
              <a:rPr lang="en-US" sz="2440" dirty="0" err="1"/>
              <a:t>Traiger</a:t>
            </a:r>
            <a:r>
              <a:rPr lang="en-US" sz="2440" dirty="0"/>
              <a:t>:</a:t>
            </a:r>
            <a:br>
              <a:rPr lang="en-US" sz="2440" dirty="0"/>
            </a:br>
            <a:r>
              <a:rPr lang="en-US" sz="2440" dirty="0"/>
              <a:t>The Notions of Consistency and Predicate Locks in a Database System. CACM 19(11): 624-633 (1976)</a:t>
            </a:r>
          </a:p>
          <a:p>
            <a:pPr>
              <a:lnSpc>
                <a:spcPct val="100000"/>
              </a:lnSpc>
              <a:spcAft>
                <a:spcPts val="1200"/>
              </a:spcAft>
            </a:pPr>
            <a:r>
              <a:rPr lang="en-US" sz="2800" dirty="0"/>
              <a:t>Robert Thomas had recently published a technical report </a:t>
            </a:r>
            <a:br>
              <a:rPr lang="en-US" sz="2800" dirty="0"/>
            </a:br>
            <a:r>
              <a:rPr lang="en-US" sz="2800" dirty="0"/>
              <a:t>“A Majority Consensus Approach to Concurrency Control for Multiple Copy Databases”</a:t>
            </a:r>
          </a:p>
          <a:p>
            <a:pPr>
              <a:lnSpc>
                <a:spcPct val="100000"/>
              </a:lnSpc>
            </a:pPr>
            <a:r>
              <a:rPr lang="en-US" sz="2800" dirty="0"/>
              <a:t>I was hired as a consultant on the SDD-1 project</a:t>
            </a:r>
          </a:p>
          <a:p>
            <a:pPr lvl="1">
              <a:lnSpc>
                <a:spcPct val="100000"/>
              </a:lnSpc>
            </a:pPr>
            <a:r>
              <a:rPr lang="en-US" sz="2400" dirty="0"/>
              <a:t>Led by Jim Rothnie at Computer Corp. of America</a:t>
            </a:r>
          </a:p>
          <a:p>
            <a:pPr lvl="1">
              <a:lnSpc>
                <a:spcPct val="100000"/>
              </a:lnSpc>
            </a:pPr>
            <a:r>
              <a:rPr lang="en-US" sz="2400" dirty="0"/>
              <a:t>With Mike Hammer (MIT), Gene Wong (UC Berkeley), </a:t>
            </a:r>
            <a:br>
              <a:rPr lang="en-US" sz="2400" dirty="0"/>
            </a:br>
            <a:r>
              <a:rPr lang="en-US" sz="2400" dirty="0"/>
              <a:t>and Nat Goodman, Dave Shipman</a:t>
            </a:r>
          </a:p>
          <a:p>
            <a:pPr>
              <a:lnSpc>
                <a:spcPct val="100000"/>
              </a:lnSpc>
            </a:pPr>
            <a:endParaRPr lang="en-US" sz="2800" dirty="0"/>
          </a:p>
        </p:txBody>
      </p:sp>
    </p:spTree>
    <p:custDataLst>
      <p:tags r:id="rId1"/>
    </p:custDataLst>
    <p:extLst>
      <p:ext uri="{BB962C8B-B14F-4D97-AF65-F5344CB8AC3E}">
        <p14:creationId xmlns:p14="http://schemas.microsoft.com/office/powerpoint/2010/main" val="559666969"/>
      </p:ext>
    </p:extLst>
  </p:cSld>
  <p:clrMapOvr>
    <a:masterClrMapping/>
  </p:clrMapOvr>
  <p:transition advTm="58204">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1AB85-7B02-41DA-98EA-FBD7F21DF619}"/>
              </a:ext>
            </a:extLst>
          </p:cNvPr>
          <p:cNvSpPr>
            <a:spLocks noGrp="1"/>
          </p:cNvSpPr>
          <p:nvPr>
            <p:ph type="title"/>
          </p:nvPr>
        </p:nvSpPr>
        <p:spPr/>
        <p:txBody>
          <a:bodyPr/>
          <a:lstStyle/>
          <a:p>
            <a:r>
              <a:rPr lang="en-US" b="1" dirty="0"/>
              <a:t>Future Events</a:t>
            </a:r>
          </a:p>
        </p:txBody>
      </p:sp>
      <p:sp>
        <p:nvSpPr>
          <p:cNvPr id="3" name="Content Placeholder 2">
            <a:extLst>
              <a:ext uri="{FF2B5EF4-FFF2-40B4-BE49-F238E27FC236}">
                <a16:creationId xmlns:a16="http://schemas.microsoft.com/office/drawing/2014/main" id="{B08FC4D3-F121-4141-B9EA-17E1530334B3}"/>
              </a:ext>
            </a:extLst>
          </p:cNvPr>
          <p:cNvSpPr>
            <a:spLocks noGrp="1"/>
          </p:cNvSpPr>
          <p:nvPr>
            <p:ph idx="1"/>
          </p:nvPr>
        </p:nvSpPr>
        <p:spPr>
          <a:xfrm>
            <a:off x="457200" y="1945707"/>
            <a:ext cx="10058400" cy="4801314"/>
          </a:xfrm>
        </p:spPr>
        <p:txBody>
          <a:bodyPr/>
          <a:lstStyle/>
          <a:p>
            <a:r>
              <a:rPr lang="en-US" sz="3200" dirty="0"/>
              <a:t>Jim Gray publishes “Notes on Database Operating Systems” (Summer, 1977) as an IBM technical report</a:t>
            </a:r>
          </a:p>
          <a:p>
            <a:endParaRPr lang="en-US" sz="3200" dirty="0"/>
          </a:p>
          <a:p>
            <a:r>
              <a:rPr lang="en-US" sz="3200" dirty="0"/>
              <a:t>Jim Gray publishes “A Measure of Transaction Processing Power” (April 1984)</a:t>
            </a:r>
          </a:p>
          <a:p>
            <a:pPr lvl="1"/>
            <a:r>
              <a:rPr lang="en-US" sz="2800" dirty="0"/>
              <a:t>The debit-credit benchmark</a:t>
            </a:r>
            <a:br>
              <a:rPr lang="en-US" sz="2800" dirty="0"/>
            </a:br>
            <a:endParaRPr lang="en-US" sz="2800" dirty="0"/>
          </a:p>
          <a:p>
            <a:r>
              <a:rPr lang="en-US" sz="3200" dirty="0"/>
              <a:t>In Nov. 1976, if you hadn’t worked at IBM, you didn’t know much about transaction processing</a:t>
            </a:r>
          </a:p>
          <a:p>
            <a:pPr lvl="1"/>
            <a:r>
              <a:rPr lang="en-US" sz="2840" dirty="0"/>
              <a:t>And even then ….</a:t>
            </a:r>
          </a:p>
        </p:txBody>
      </p:sp>
    </p:spTree>
    <p:custDataLst>
      <p:tags r:id="rId1"/>
    </p:custDataLst>
    <p:extLst>
      <p:ext uri="{BB962C8B-B14F-4D97-AF65-F5344CB8AC3E}">
        <p14:creationId xmlns:p14="http://schemas.microsoft.com/office/powerpoint/2010/main" val="4198971773"/>
      </p:ext>
    </p:extLst>
  </p:cSld>
  <p:clrMapOvr>
    <a:masterClrMapping/>
  </p:clrMapOvr>
  <p:transition advTm="41721">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left)">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EDC74-22CC-4C58-AC7F-49E7A2097C1F}"/>
              </a:ext>
            </a:extLst>
          </p:cNvPr>
          <p:cNvSpPr>
            <a:spLocks noGrp="1"/>
          </p:cNvSpPr>
          <p:nvPr>
            <p:ph type="title"/>
          </p:nvPr>
        </p:nvSpPr>
        <p:spPr>
          <a:xfrm>
            <a:off x="561875" y="616167"/>
            <a:ext cx="9464040" cy="747897"/>
          </a:xfrm>
        </p:spPr>
        <p:txBody>
          <a:bodyPr/>
          <a:lstStyle/>
          <a:p>
            <a:r>
              <a:rPr lang="en-US" sz="5400" b="1" dirty="0"/>
              <a:t>Starting Point (from Jim Rothnie)</a:t>
            </a:r>
          </a:p>
        </p:txBody>
      </p:sp>
      <p:sp>
        <p:nvSpPr>
          <p:cNvPr id="3" name="Content Placeholder 2">
            <a:extLst>
              <a:ext uri="{FF2B5EF4-FFF2-40B4-BE49-F238E27FC236}">
                <a16:creationId xmlns:a16="http://schemas.microsoft.com/office/drawing/2014/main" id="{59BDDB71-C3E4-4107-B28C-DC18927CFCE2}"/>
              </a:ext>
            </a:extLst>
          </p:cNvPr>
          <p:cNvSpPr>
            <a:spLocks noGrp="1"/>
          </p:cNvSpPr>
          <p:nvPr>
            <p:ph idx="1"/>
          </p:nvPr>
        </p:nvSpPr>
        <p:spPr>
          <a:xfrm>
            <a:off x="216574" y="2138212"/>
            <a:ext cx="10323095" cy="3607141"/>
          </a:xfrm>
        </p:spPr>
        <p:txBody>
          <a:bodyPr/>
          <a:lstStyle/>
          <a:p>
            <a:pPr>
              <a:lnSpc>
                <a:spcPct val="100000"/>
              </a:lnSpc>
            </a:pPr>
            <a:r>
              <a:rPr lang="en-US" sz="2800" dirty="0"/>
              <a:t>Locking would be too inefficient for a distributed database</a:t>
            </a:r>
          </a:p>
          <a:p>
            <a:pPr lvl="1">
              <a:lnSpc>
                <a:spcPct val="100000"/>
              </a:lnSpc>
            </a:pPr>
            <a:r>
              <a:rPr lang="en-US" sz="2400" dirty="0"/>
              <a:t>Too many messages to set and release locks</a:t>
            </a:r>
          </a:p>
          <a:p>
            <a:pPr lvl="1">
              <a:lnSpc>
                <a:spcPct val="100000"/>
              </a:lnSpc>
            </a:pPr>
            <a:r>
              <a:rPr lang="en-US" sz="2400" dirty="0"/>
              <a:t>Distributed deadlocks</a:t>
            </a:r>
          </a:p>
          <a:p>
            <a:pPr lvl="1">
              <a:lnSpc>
                <a:spcPct val="100000"/>
              </a:lnSpc>
            </a:pPr>
            <a:endParaRPr lang="en-US" sz="2400" dirty="0"/>
          </a:p>
          <a:p>
            <a:pPr>
              <a:lnSpc>
                <a:spcPct val="100000"/>
              </a:lnSpc>
            </a:pPr>
            <a:r>
              <a:rPr lang="en-US" sz="2800" dirty="0"/>
              <a:t>Initial SDD-1 ideas</a:t>
            </a:r>
          </a:p>
          <a:p>
            <a:pPr lvl="1">
              <a:lnSpc>
                <a:spcPct val="100000"/>
              </a:lnSpc>
            </a:pPr>
            <a:r>
              <a:rPr lang="en-US" sz="2400" dirty="0"/>
              <a:t>Assign each transaction a timestamp</a:t>
            </a:r>
          </a:p>
          <a:p>
            <a:pPr lvl="1">
              <a:lnSpc>
                <a:spcPct val="100000"/>
              </a:lnSpc>
            </a:pPr>
            <a:r>
              <a:rPr lang="en-US" sz="2400" dirty="0"/>
              <a:t>Use Thomas’ Write Rule: The write with highest timestamp wins</a:t>
            </a:r>
          </a:p>
          <a:p>
            <a:pPr lvl="1">
              <a:lnSpc>
                <a:spcPct val="100000"/>
              </a:lnSpc>
            </a:pPr>
            <a:r>
              <a:rPr lang="en-US" sz="2400" dirty="0"/>
              <a:t>Pre-analyze transactions to minimize the amount of synchronization</a:t>
            </a:r>
          </a:p>
        </p:txBody>
      </p:sp>
    </p:spTree>
    <p:extLst>
      <p:ext uri="{BB962C8B-B14F-4D97-AF65-F5344CB8AC3E}">
        <p14:creationId xmlns:p14="http://schemas.microsoft.com/office/powerpoint/2010/main" val="535378188"/>
      </p:ext>
    </p:extLst>
  </p:cSld>
  <p:clrMapOvr>
    <a:masterClrMapping/>
  </p:clrMapOvr>
  <p:transition advTm="45931">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E897-008F-4465-8B9B-7D1ADC291459}"/>
              </a:ext>
            </a:extLst>
          </p:cNvPr>
          <p:cNvSpPr>
            <a:spLocks noGrp="1"/>
          </p:cNvSpPr>
          <p:nvPr>
            <p:ph type="title"/>
          </p:nvPr>
        </p:nvSpPr>
        <p:spPr>
          <a:xfrm>
            <a:off x="457200" y="247350"/>
            <a:ext cx="10058400" cy="900246"/>
          </a:xfrm>
        </p:spPr>
        <p:txBody>
          <a:bodyPr/>
          <a:lstStyle/>
          <a:p>
            <a:r>
              <a:rPr lang="en-US" b="1" dirty="0"/>
              <a:t>Runtime Model</a:t>
            </a:r>
          </a:p>
        </p:txBody>
      </p:sp>
      <p:sp>
        <p:nvSpPr>
          <p:cNvPr id="3" name="Content Placeholder 2">
            <a:extLst>
              <a:ext uri="{FF2B5EF4-FFF2-40B4-BE49-F238E27FC236}">
                <a16:creationId xmlns:a16="http://schemas.microsoft.com/office/drawing/2014/main" id="{B95D7115-3771-45C0-937A-62E3C68073E0}"/>
              </a:ext>
            </a:extLst>
          </p:cNvPr>
          <p:cNvSpPr>
            <a:spLocks noGrp="1"/>
          </p:cNvSpPr>
          <p:nvPr>
            <p:ph idx="1"/>
          </p:nvPr>
        </p:nvSpPr>
        <p:spPr>
          <a:xfrm>
            <a:off x="230863" y="1840178"/>
            <a:ext cx="10511073" cy="5552024"/>
          </a:xfrm>
        </p:spPr>
        <p:txBody>
          <a:bodyPr>
            <a:noAutofit/>
          </a:bodyPr>
          <a:lstStyle/>
          <a:p>
            <a:pPr>
              <a:lnSpc>
                <a:spcPct val="100000"/>
              </a:lnSpc>
            </a:pPr>
            <a:r>
              <a:rPr lang="en-US" sz="2800" dirty="0"/>
              <a:t>System components</a:t>
            </a:r>
          </a:p>
          <a:p>
            <a:pPr lvl="1"/>
            <a:r>
              <a:rPr lang="en-US" sz="2400" dirty="0"/>
              <a:t>Transaction Module</a:t>
            </a:r>
          </a:p>
          <a:p>
            <a:pPr lvl="1"/>
            <a:r>
              <a:rPr lang="en-US" sz="2400" dirty="0"/>
              <a:t>Data Module</a:t>
            </a:r>
          </a:p>
          <a:p>
            <a:r>
              <a:rPr lang="en-US" sz="2800" dirty="0"/>
              <a:t>Data is stored in a DM</a:t>
            </a:r>
          </a:p>
          <a:p>
            <a:pPr lvl="1"/>
            <a:r>
              <a:rPr lang="en-US" sz="2400" dirty="0"/>
              <a:t>Data is carved up into </a:t>
            </a:r>
            <a:br>
              <a:rPr lang="en-US" sz="2400" dirty="0"/>
            </a:br>
            <a:r>
              <a:rPr lang="en-US" sz="2400" dirty="0"/>
              <a:t>rectangular “fragments”</a:t>
            </a:r>
          </a:p>
          <a:p>
            <a:r>
              <a:rPr lang="en-US" sz="2800" dirty="0"/>
              <a:t>Transaction T executes locally on one server in a TM</a:t>
            </a:r>
          </a:p>
          <a:p>
            <a:pPr lvl="1"/>
            <a:r>
              <a:rPr lang="en-US" sz="2400" dirty="0"/>
              <a:t>Sends Read operations to DM’s</a:t>
            </a:r>
          </a:p>
          <a:p>
            <a:pPr lvl="1"/>
            <a:r>
              <a:rPr lang="en-US" sz="2400" dirty="0"/>
              <a:t>Buffers writes</a:t>
            </a:r>
          </a:p>
          <a:p>
            <a:pPr lvl="1"/>
            <a:r>
              <a:rPr lang="en-US" sz="2400" dirty="0"/>
              <a:t>After terminating, sends one Write to each DM whose data it updated</a:t>
            </a:r>
          </a:p>
          <a:p>
            <a:pPr lvl="1"/>
            <a:r>
              <a:rPr lang="en-US" sz="2400" dirty="0"/>
              <a:t>Then runs two-phase commit </a:t>
            </a:r>
          </a:p>
          <a:p>
            <a:r>
              <a:rPr lang="en-US" sz="2800" dirty="0"/>
              <a:t>2PC was a tech report from Xerox PARC by Lampson and Sturgis</a:t>
            </a:r>
          </a:p>
          <a:p>
            <a:pPr lvl="1"/>
            <a:endParaRPr lang="en-US" sz="2400" dirty="0"/>
          </a:p>
        </p:txBody>
      </p:sp>
      <p:grpSp>
        <p:nvGrpSpPr>
          <p:cNvPr id="20" name="Group 19"/>
          <p:cNvGrpSpPr/>
          <p:nvPr/>
        </p:nvGrpSpPr>
        <p:grpSpPr>
          <a:xfrm>
            <a:off x="5976479" y="1840178"/>
            <a:ext cx="2895568" cy="1919065"/>
            <a:chOff x="1354783" y="2756861"/>
            <a:chExt cx="2895568" cy="1919065"/>
          </a:xfrm>
        </p:grpSpPr>
        <p:sp>
          <p:nvSpPr>
            <p:cNvPr id="21" name="TextBox 20"/>
            <p:cNvSpPr txBox="1"/>
            <p:nvPr/>
          </p:nvSpPr>
          <p:spPr>
            <a:xfrm>
              <a:off x="2282480" y="3003082"/>
              <a:ext cx="654518" cy="461665"/>
            </a:xfrm>
            <a:prstGeom prst="rect">
              <a:avLst/>
            </a:prstGeom>
            <a:noFill/>
            <a:ln>
              <a:solidFill>
                <a:schemeClr val="bg1"/>
              </a:solidFill>
            </a:ln>
          </p:spPr>
          <p:txBody>
            <a:bodyPr wrap="square" rtlCol="0">
              <a:spAutoFit/>
            </a:bodyPr>
            <a:lstStyle/>
            <a:p>
              <a:r>
                <a:rPr lang="en-US" sz="2400" dirty="0">
                  <a:solidFill>
                    <a:schemeClr val="bg1"/>
                  </a:solidFill>
                </a:rPr>
                <a:t>TM</a:t>
              </a:r>
              <a:endParaRPr lang="en-US" dirty="0">
                <a:solidFill>
                  <a:schemeClr val="bg1"/>
                </a:solidFill>
              </a:endParaRPr>
            </a:p>
          </p:txBody>
        </p:sp>
        <p:sp>
          <p:nvSpPr>
            <p:cNvPr id="22" name="TextBox 21"/>
            <p:cNvSpPr txBox="1"/>
            <p:nvPr/>
          </p:nvSpPr>
          <p:spPr>
            <a:xfrm>
              <a:off x="1401278" y="3003082"/>
              <a:ext cx="654518" cy="461665"/>
            </a:xfrm>
            <a:prstGeom prst="rect">
              <a:avLst/>
            </a:prstGeom>
            <a:noFill/>
            <a:ln>
              <a:solidFill>
                <a:schemeClr val="bg1"/>
              </a:solidFill>
            </a:ln>
          </p:spPr>
          <p:txBody>
            <a:bodyPr wrap="square" rtlCol="0">
              <a:spAutoFit/>
            </a:bodyPr>
            <a:lstStyle/>
            <a:p>
              <a:r>
                <a:rPr lang="en-US" sz="2400" dirty="0">
                  <a:solidFill>
                    <a:schemeClr val="bg1"/>
                  </a:solidFill>
                </a:rPr>
                <a:t>TM</a:t>
              </a:r>
              <a:endParaRPr lang="en-US" dirty="0">
                <a:solidFill>
                  <a:schemeClr val="bg1"/>
                </a:solidFill>
              </a:endParaRPr>
            </a:p>
          </p:txBody>
        </p:sp>
        <p:sp>
          <p:nvSpPr>
            <p:cNvPr id="23" name="TextBox 22"/>
            <p:cNvSpPr txBox="1"/>
            <p:nvPr/>
          </p:nvSpPr>
          <p:spPr>
            <a:xfrm>
              <a:off x="3588059" y="3003082"/>
              <a:ext cx="633664" cy="461665"/>
            </a:xfrm>
            <a:prstGeom prst="rect">
              <a:avLst/>
            </a:prstGeom>
            <a:noFill/>
            <a:ln>
              <a:solidFill>
                <a:schemeClr val="bg1"/>
              </a:solidFill>
            </a:ln>
          </p:spPr>
          <p:txBody>
            <a:bodyPr wrap="square" rtlCol="0">
              <a:spAutoFit/>
            </a:bodyPr>
            <a:lstStyle/>
            <a:p>
              <a:r>
                <a:rPr lang="en-US" sz="2400" dirty="0">
                  <a:solidFill>
                    <a:schemeClr val="bg1"/>
                  </a:solidFill>
                </a:rPr>
                <a:t>TM</a:t>
              </a:r>
              <a:endParaRPr lang="en-US" dirty="0">
                <a:solidFill>
                  <a:schemeClr val="bg1"/>
                </a:solidFill>
              </a:endParaRPr>
            </a:p>
          </p:txBody>
        </p:sp>
        <p:sp>
          <p:nvSpPr>
            <p:cNvPr id="24" name="TextBox 23"/>
            <p:cNvSpPr txBox="1"/>
            <p:nvPr/>
          </p:nvSpPr>
          <p:spPr>
            <a:xfrm>
              <a:off x="1354783" y="4214261"/>
              <a:ext cx="725905" cy="461665"/>
            </a:xfrm>
            <a:prstGeom prst="rect">
              <a:avLst/>
            </a:prstGeom>
            <a:noFill/>
            <a:ln>
              <a:solidFill>
                <a:schemeClr val="bg1"/>
              </a:solidFill>
            </a:ln>
          </p:spPr>
          <p:txBody>
            <a:bodyPr wrap="square" rtlCol="0">
              <a:spAutoFit/>
            </a:bodyPr>
            <a:lstStyle/>
            <a:p>
              <a:r>
                <a:rPr lang="en-US" sz="2400" dirty="0">
                  <a:solidFill>
                    <a:schemeClr val="bg1"/>
                  </a:solidFill>
                </a:rPr>
                <a:t>DM</a:t>
              </a:r>
              <a:endParaRPr lang="en-US" dirty="0">
                <a:solidFill>
                  <a:schemeClr val="bg1"/>
                </a:solidFill>
              </a:endParaRPr>
            </a:p>
          </p:txBody>
        </p:sp>
        <p:sp>
          <p:nvSpPr>
            <p:cNvPr id="25" name="TextBox 24"/>
            <p:cNvSpPr txBox="1"/>
            <p:nvPr/>
          </p:nvSpPr>
          <p:spPr>
            <a:xfrm>
              <a:off x="2246696" y="4214259"/>
              <a:ext cx="725905" cy="461665"/>
            </a:xfrm>
            <a:prstGeom prst="rect">
              <a:avLst/>
            </a:prstGeom>
            <a:noFill/>
            <a:ln>
              <a:solidFill>
                <a:schemeClr val="bg1"/>
              </a:solidFill>
            </a:ln>
          </p:spPr>
          <p:txBody>
            <a:bodyPr wrap="square" rtlCol="0">
              <a:spAutoFit/>
            </a:bodyPr>
            <a:lstStyle/>
            <a:p>
              <a:r>
                <a:rPr lang="en-US" sz="2400" dirty="0">
                  <a:solidFill>
                    <a:schemeClr val="bg1"/>
                  </a:solidFill>
                </a:rPr>
                <a:t>DM</a:t>
              </a:r>
              <a:endParaRPr lang="en-US" dirty="0">
                <a:solidFill>
                  <a:schemeClr val="bg1"/>
                </a:solidFill>
              </a:endParaRPr>
            </a:p>
          </p:txBody>
        </p:sp>
        <p:sp>
          <p:nvSpPr>
            <p:cNvPr id="26" name="TextBox 25"/>
            <p:cNvSpPr txBox="1"/>
            <p:nvPr/>
          </p:nvSpPr>
          <p:spPr>
            <a:xfrm>
              <a:off x="3524446" y="4214260"/>
              <a:ext cx="725905" cy="461665"/>
            </a:xfrm>
            <a:prstGeom prst="rect">
              <a:avLst/>
            </a:prstGeom>
            <a:noFill/>
            <a:ln>
              <a:solidFill>
                <a:schemeClr val="bg1"/>
              </a:solidFill>
            </a:ln>
          </p:spPr>
          <p:txBody>
            <a:bodyPr wrap="square" rtlCol="0">
              <a:spAutoFit/>
            </a:bodyPr>
            <a:lstStyle/>
            <a:p>
              <a:r>
                <a:rPr lang="en-US" sz="2400" dirty="0">
                  <a:solidFill>
                    <a:schemeClr val="bg1"/>
                  </a:solidFill>
                </a:rPr>
                <a:t>DM</a:t>
              </a:r>
              <a:endParaRPr lang="en-US" dirty="0">
                <a:solidFill>
                  <a:schemeClr val="bg1"/>
                </a:solidFill>
              </a:endParaRPr>
            </a:p>
          </p:txBody>
        </p:sp>
        <p:sp>
          <p:nvSpPr>
            <p:cNvPr id="27" name="TextBox 26"/>
            <p:cNvSpPr txBox="1"/>
            <p:nvPr/>
          </p:nvSpPr>
          <p:spPr>
            <a:xfrm>
              <a:off x="2972601" y="2756861"/>
              <a:ext cx="387399" cy="707886"/>
            </a:xfrm>
            <a:prstGeom prst="rect">
              <a:avLst/>
            </a:prstGeom>
            <a:noFill/>
          </p:spPr>
          <p:txBody>
            <a:bodyPr wrap="square" rtlCol="0">
              <a:spAutoFit/>
            </a:bodyPr>
            <a:lstStyle/>
            <a:p>
              <a:r>
                <a:rPr lang="en-US" sz="4000" dirty="0">
                  <a:solidFill>
                    <a:schemeClr val="bg1"/>
                  </a:solidFill>
                </a:rPr>
                <a:t>…</a:t>
              </a:r>
            </a:p>
          </p:txBody>
        </p:sp>
        <p:sp>
          <p:nvSpPr>
            <p:cNvPr id="28" name="TextBox 27"/>
            <p:cNvSpPr txBox="1"/>
            <p:nvPr/>
          </p:nvSpPr>
          <p:spPr>
            <a:xfrm>
              <a:off x="2972600" y="3968038"/>
              <a:ext cx="387399" cy="707886"/>
            </a:xfrm>
            <a:prstGeom prst="rect">
              <a:avLst/>
            </a:prstGeom>
            <a:noFill/>
          </p:spPr>
          <p:txBody>
            <a:bodyPr wrap="square" rtlCol="0">
              <a:spAutoFit/>
            </a:bodyPr>
            <a:lstStyle/>
            <a:p>
              <a:r>
                <a:rPr lang="en-US" sz="4000" dirty="0">
                  <a:solidFill>
                    <a:schemeClr val="bg1"/>
                  </a:solidFill>
                </a:rPr>
                <a:t>…</a:t>
              </a:r>
            </a:p>
          </p:txBody>
        </p:sp>
        <p:cxnSp>
          <p:nvCxnSpPr>
            <p:cNvPr id="29" name="Straight Connector 28"/>
            <p:cNvCxnSpPr/>
            <p:nvPr/>
          </p:nvCxnSpPr>
          <p:spPr>
            <a:xfrm flipH="1">
              <a:off x="1737596" y="3464747"/>
              <a:ext cx="3052" cy="749514"/>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2607641" y="3464745"/>
              <a:ext cx="3052" cy="749514"/>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3887407" y="3457132"/>
              <a:ext cx="3052" cy="749514"/>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2" idx="2"/>
              <a:endCxn id="25" idx="0"/>
            </p:cNvCxnSpPr>
            <p:nvPr/>
          </p:nvCxnSpPr>
          <p:spPr>
            <a:xfrm>
              <a:off x="1728537" y="3464747"/>
              <a:ext cx="881112" cy="749512"/>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2" idx="2"/>
              <a:endCxn id="26" idx="0"/>
            </p:cNvCxnSpPr>
            <p:nvPr/>
          </p:nvCxnSpPr>
          <p:spPr>
            <a:xfrm>
              <a:off x="1728537" y="3464747"/>
              <a:ext cx="2158862" cy="749513"/>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26" idx="0"/>
            </p:cNvCxnSpPr>
            <p:nvPr/>
          </p:nvCxnSpPr>
          <p:spPr>
            <a:xfrm>
              <a:off x="2605826" y="3464257"/>
              <a:ext cx="1281573" cy="750003"/>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1" idx="2"/>
              <a:endCxn id="24" idx="0"/>
            </p:cNvCxnSpPr>
            <p:nvPr/>
          </p:nvCxnSpPr>
          <p:spPr>
            <a:xfrm flipH="1">
              <a:off x="1717736" y="3464747"/>
              <a:ext cx="892003" cy="749514"/>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3" idx="2"/>
              <a:endCxn id="25" idx="0"/>
            </p:cNvCxnSpPr>
            <p:nvPr/>
          </p:nvCxnSpPr>
          <p:spPr>
            <a:xfrm flipH="1">
              <a:off x="2609649" y="3464747"/>
              <a:ext cx="1295242" cy="749512"/>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3" idx="2"/>
              <a:endCxn id="24" idx="0"/>
            </p:cNvCxnSpPr>
            <p:nvPr/>
          </p:nvCxnSpPr>
          <p:spPr>
            <a:xfrm flipH="1">
              <a:off x="1717736" y="3464747"/>
              <a:ext cx="2187155" cy="749514"/>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418891327"/>
      </p:ext>
    </p:extLst>
  </p:cSld>
  <p:clrMapOvr>
    <a:masterClrMapping/>
  </p:clrMapOvr>
  <p:transition advTm="70819">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left)">
                                      <p:cBhvr>
                                        <p:cTn id="7" dur="500"/>
                                        <p:tgtEl>
                                          <p:spTgt spid="3">
                                            <p:txEl>
                                              <p:pRg st="5" end="5"/>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wipe(left)">
                                      <p:cBhvr>
                                        <p:cTn id="10" dur="500"/>
                                        <p:tgtEl>
                                          <p:spTgt spid="3">
                                            <p:txEl>
                                              <p:pRg st="6" end="6"/>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wipe(left)">
                                      <p:cBhvr>
                                        <p:cTn id="13" dur="500"/>
                                        <p:tgtEl>
                                          <p:spTgt spid="3">
                                            <p:txEl>
                                              <p:pRg st="7" end="7"/>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wipe(left)">
                                      <p:cBhvr>
                                        <p:cTn id="16" dur="500"/>
                                        <p:tgtEl>
                                          <p:spTgt spid="3">
                                            <p:txEl>
                                              <p:pRg st="8" end="8"/>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wipe(left)">
                                      <p:cBhvr>
                                        <p:cTn id="19" dur="500"/>
                                        <p:tgtEl>
                                          <p:spTgt spid="3">
                                            <p:txEl>
                                              <p:pRg st="9" end="9"/>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wipe(left)">
                                      <p:cBhvr>
                                        <p:cTn id="2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1405C-6301-4938-8D67-0C411317A191}"/>
              </a:ext>
            </a:extLst>
          </p:cNvPr>
          <p:cNvSpPr>
            <a:spLocks noGrp="1"/>
          </p:cNvSpPr>
          <p:nvPr>
            <p:ph type="title"/>
          </p:nvPr>
        </p:nvSpPr>
        <p:spPr/>
        <p:txBody>
          <a:bodyPr/>
          <a:lstStyle/>
          <a:p>
            <a:r>
              <a:rPr lang="en-US" b="1" dirty="0"/>
              <a:t>Static Transaction Model</a:t>
            </a:r>
          </a:p>
        </p:txBody>
      </p:sp>
      <p:sp>
        <p:nvSpPr>
          <p:cNvPr id="5" name="Content Placeholder 4">
            <a:extLst>
              <a:ext uri="{FF2B5EF4-FFF2-40B4-BE49-F238E27FC236}">
                <a16:creationId xmlns:a16="http://schemas.microsoft.com/office/drawing/2014/main" id="{11D5070E-E5FD-435F-B3E0-C920A945ABFE}"/>
              </a:ext>
            </a:extLst>
          </p:cNvPr>
          <p:cNvSpPr>
            <a:spLocks noGrp="1"/>
          </p:cNvSpPr>
          <p:nvPr>
            <p:ph idx="1"/>
          </p:nvPr>
        </p:nvSpPr>
        <p:spPr>
          <a:xfrm>
            <a:off x="385011" y="1886552"/>
            <a:ext cx="9833409" cy="6121667"/>
          </a:xfrm>
        </p:spPr>
        <p:txBody>
          <a:bodyPr>
            <a:normAutofit/>
          </a:bodyPr>
          <a:lstStyle/>
          <a:p>
            <a:pPr>
              <a:lnSpc>
                <a:spcPct val="120000"/>
              </a:lnSpc>
              <a:spcAft>
                <a:spcPts val="1200"/>
              </a:spcAft>
            </a:pPr>
            <a:r>
              <a:rPr lang="en-US" sz="2800" dirty="0"/>
              <a:t>SDD-1 coined the terms </a:t>
            </a:r>
            <a:r>
              <a:rPr lang="en-US" sz="2800" i="1" dirty="0"/>
              <a:t>readset</a:t>
            </a:r>
            <a:r>
              <a:rPr lang="en-US" sz="2800" dirty="0"/>
              <a:t> and </a:t>
            </a:r>
            <a:r>
              <a:rPr lang="en-US" sz="2800" i="1" dirty="0"/>
              <a:t>writeset</a:t>
            </a:r>
            <a:endParaRPr lang="en-US" sz="2800" dirty="0"/>
          </a:p>
          <a:p>
            <a:pPr>
              <a:lnSpc>
                <a:spcPct val="120000"/>
              </a:lnSpc>
              <a:spcAft>
                <a:spcPts val="1200"/>
              </a:spcAft>
            </a:pPr>
            <a:r>
              <a:rPr lang="en-US" sz="2800" i="1" dirty="0"/>
              <a:t>Transaction class </a:t>
            </a:r>
            <a:r>
              <a:rPr lang="en-US" sz="2800" dirty="0"/>
              <a:t>C</a:t>
            </a:r>
            <a:r>
              <a:rPr lang="en-US" sz="2800" baseline="-25000" dirty="0"/>
              <a:t>i</a:t>
            </a:r>
            <a:r>
              <a:rPr lang="en-US" sz="2800" dirty="0"/>
              <a:t> is defined by [</a:t>
            </a:r>
            <a:r>
              <a:rPr lang="en-US" sz="2800" dirty="0" err="1"/>
              <a:t>readset</a:t>
            </a:r>
            <a:r>
              <a:rPr lang="en-US" sz="2800" baseline="-25000" dirty="0" err="1"/>
              <a:t>i</a:t>
            </a:r>
            <a:r>
              <a:rPr lang="en-US" sz="2800" dirty="0"/>
              <a:t>, </a:t>
            </a:r>
            <a:r>
              <a:rPr lang="en-US" sz="2800" dirty="0" err="1"/>
              <a:t>writeset</a:t>
            </a:r>
            <a:r>
              <a:rPr lang="en-US" sz="2800" baseline="-25000" dirty="0" err="1"/>
              <a:t>i</a:t>
            </a:r>
            <a:r>
              <a:rPr lang="en-US" sz="2800" dirty="0"/>
              <a:t>]</a:t>
            </a:r>
          </a:p>
          <a:p>
            <a:pPr>
              <a:lnSpc>
                <a:spcPct val="120000"/>
              </a:lnSpc>
              <a:spcAft>
                <a:spcPts val="1200"/>
              </a:spcAft>
            </a:pPr>
            <a:r>
              <a:rPr lang="en-US" sz="2800" dirty="0"/>
              <a:t>An application comprises a set of transaction classes</a:t>
            </a:r>
          </a:p>
          <a:p>
            <a:pPr>
              <a:lnSpc>
                <a:spcPct val="120000"/>
              </a:lnSpc>
              <a:spcAft>
                <a:spcPts val="1200"/>
              </a:spcAft>
            </a:pPr>
            <a:r>
              <a:rPr lang="en-US" sz="2800" dirty="0"/>
              <a:t>A transaction can </a:t>
            </a:r>
            <a:r>
              <a:rPr lang="en-US" sz="2800" i="1" dirty="0"/>
              <a:t>execute in a class</a:t>
            </a:r>
            <a:r>
              <a:rPr lang="en-US" sz="2800" dirty="0"/>
              <a:t> if its readset and writeset are contained in the class’s readset and writeset.</a:t>
            </a:r>
          </a:p>
          <a:p>
            <a:pPr>
              <a:lnSpc>
                <a:spcPct val="120000"/>
              </a:lnSpc>
            </a:pPr>
            <a:r>
              <a:rPr lang="en-US" sz="2800" dirty="0"/>
              <a:t>A static analysis of classes defines runtime synchronization</a:t>
            </a:r>
          </a:p>
          <a:p>
            <a:pPr lvl="1">
              <a:lnSpc>
                <a:spcPct val="120000"/>
              </a:lnSpc>
            </a:pPr>
            <a:endParaRPr lang="en-US" sz="2400" dirty="0"/>
          </a:p>
        </p:txBody>
      </p:sp>
    </p:spTree>
    <p:extLst>
      <p:ext uri="{BB962C8B-B14F-4D97-AF65-F5344CB8AC3E}">
        <p14:creationId xmlns:p14="http://schemas.microsoft.com/office/powerpoint/2010/main" val="1929256626"/>
      </p:ext>
    </p:extLst>
  </p:cSld>
  <p:clrMapOvr>
    <a:masterClrMapping/>
  </p:clrMapOvr>
  <p:transition advTm="37199">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Runtime Model (cont’d)</a:t>
            </a:r>
          </a:p>
        </p:txBody>
      </p:sp>
      <p:sp>
        <p:nvSpPr>
          <p:cNvPr id="3" name="Content Placeholder 2"/>
          <p:cNvSpPr>
            <a:spLocks noGrp="1"/>
          </p:cNvSpPr>
          <p:nvPr>
            <p:ph idx="1"/>
          </p:nvPr>
        </p:nvSpPr>
        <p:spPr>
          <a:xfrm>
            <a:off x="389823" y="1397066"/>
            <a:ext cx="10058400" cy="3514808"/>
          </a:xfrm>
        </p:spPr>
        <p:txBody>
          <a:bodyPr/>
          <a:lstStyle/>
          <a:p>
            <a:pPr>
              <a:lnSpc>
                <a:spcPct val="120000"/>
              </a:lnSpc>
            </a:pPr>
            <a:r>
              <a:rPr lang="en-US" sz="2800" dirty="0"/>
              <a:t>Each TM executes transactions in one class</a:t>
            </a:r>
          </a:p>
          <a:p>
            <a:pPr lvl="1">
              <a:lnSpc>
                <a:spcPct val="120000"/>
              </a:lnSpc>
            </a:pPr>
            <a:r>
              <a:rPr lang="en-US" sz="2400" dirty="0"/>
              <a:t>It sends reads and writes to DM’s in timestamp order</a:t>
            </a:r>
          </a:p>
          <a:p>
            <a:pPr>
              <a:lnSpc>
                <a:spcPct val="120000"/>
              </a:lnSpc>
            </a:pPr>
            <a:r>
              <a:rPr lang="en-US" sz="2800" dirty="0"/>
              <a:t>Each read has a tag of the form: [ timestamp, {classes} ]</a:t>
            </a:r>
          </a:p>
          <a:p>
            <a:pPr lvl="1">
              <a:lnSpc>
                <a:spcPct val="120000"/>
              </a:lnSpc>
            </a:pPr>
            <a:r>
              <a:rPr lang="en-US" sz="2400" dirty="0"/>
              <a:t>A DM processes a Read( [</a:t>
            </a:r>
            <a:r>
              <a:rPr lang="en-US" sz="2400" dirty="0" err="1"/>
              <a:t>ts</a:t>
            </a:r>
            <a:r>
              <a:rPr lang="en-US" sz="2400" dirty="0"/>
              <a:t>, {C</a:t>
            </a:r>
            <a:r>
              <a:rPr lang="en-US" sz="2400" baseline="-25000" dirty="0"/>
              <a:t>1</a:t>
            </a:r>
            <a:r>
              <a:rPr lang="en-US" sz="2400" dirty="0"/>
              <a:t>, …, C</a:t>
            </a:r>
            <a:r>
              <a:rPr lang="en-US" sz="2400" baseline="-25000" dirty="0"/>
              <a:t>n</a:t>
            </a:r>
            <a:r>
              <a:rPr lang="en-US" sz="2400" dirty="0"/>
              <a:t>}]) after receiving all writes from C</a:t>
            </a:r>
            <a:r>
              <a:rPr lang="en-US" sz="2400" baseline="-25000" dirty="0"/>
              <a:t>1</a:t>
            </a:r>
            <a:r>
              <a:rPr lang="en-US" sz="2400" dirty="0"/>
              <a:t>, …, C</a:t>
            </a:r>
            <a:r>
              <a:rPr lang="en-US" sz="2400" baseline="-25000" dirty="0"/>
              <a:t>n </a:t>
            </a:r>
            <a:r>
              <a:rPr lang="en-US" sz="2400" dirty="0"/>
              <a:t>with timestamp less than </a:t>
            </a:r>
            <a:r>
              <a:rPr lang="en-US" sz="2400" dirty="0" err="1"/>
              <a:t>ts</a:t>
            </a:r>
            <a:r>
              <a:rPr lang="en-US" sz="2400" dirty="0"/>
              <a:t> and none with greater timestamp.</a:t>
            </a:r>
          </a:p>
          <a:p>
            <a:endParaRPr lang="en-US" sz="2800" dirty="0"/>
          </a:p>
        </p:txBody>
      </p:sp>
    </p:spTree>
    <p:extLst>
      <p:ext uri="{BB962C8B-B14F-4D97-AF65-F5344CB8AC3E}">
        <p14:creationId xmlns:p14="http://schemas.microsoft.com/office/powerpoint/2010/main" val="1023463992"/>
      </p:ext>
    </p:extLst>
  </p:cSld>
  <p:clrMapOvr>
    <a:masterClrMapping/>
  </p:clrMapOvr>
  <p:transition advTm="72018">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1B5B-94E2-48CB-A7B7-CD64EFFEED15}"/>
              </a:ext>
            </a:extLst>
          </p:cNvPr>
          <p:cNvSpPr>
            <a:spLocks noGrp="1"/>
          </p:cNvSpPr>
          <p:nvPr>
            <p:ph type="title"/>
          </p:nvPr>
        </p:nvSpPr>
        <p:spPr>
          <a:xfrm>
            <a:off x="457200" y="276226"/>
            <a:ext cx="10058400" cy="830997"/>
          </a:xfrm>
        </p:spPr>
        <p:txBody>
          <a:bodyPr/>
          <a:lstStyle/>
          <a:p>
            <a:r>
              <a:rPr lang="en-US" sz="6000" b="1" dirty="0"/>
              <a:t>Static analysis </a:t>
            </a:r>
            <a:r>
              <a:rPr lang="en-US" sz="6000" b="1" dirty="0">
                <a:sym typeface="Wingdings" panose="05000000000000000000" pitchFamily="2" charset="2"/>
              </a:rPr>
              <a:t> Conflict Graph</a:t>
            </a:r>
            <a:endParaRPr lang="en-US" sz="6000" b="1" dirty="0"/>
          </a:p>
        </p:txBody>
      </p:sp>
      <p:grpSp>
        <p:nvGrpSpPr>
          <p:cNvPr id="66" name="Group 65"/>
          <p:cNvGrpSpPr/>
          <p:nvPr/>
        </p:nvGrpSpPr>
        <p:grpSpPr>
          <a:xfrm>
            <a:off x="354022" y="1837764"/>
            <a:ext cx="4596323" cy="4479759"/>
            <a:chOff x="354022" y="1837764"/>
            <a:chExt cx="4596323" cy="4479759"/>
          </a:xfrm>
        </p:grpSpPr>
        <p:sp>
          <p:nvSpPr>
            <p:cNvPr id="62" name="Rectangle 61"/>
            <p:cNvSpPr/>
            <p:nvPr/>
          </p:nvSpPr>
          <p:spPr bwMode="auto">
            <a:xfrm>
              <a:off x="354022" y="1837764"/>
              <a:ext cx="4596323" cy="4479759"/>
            </a:xfrm>
            <a:prstGeom prst="rect">
              <a:avLst/>
            </a:prstGeom>
            <a:solidFill>
              <a:schemeClr val="accent1">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22" name="TextBox 21">
              <a:extLst>
                <a:ext uri="{FF2B5EF4-FFF2-40B4-BE49-F238E27FC236}">
                  <a16:creationId xmlns:a16="http://schemas.microsoft.com/office/drawing/2014/main" id="{5412728E-AC78-4106-AACA-CC90A19CEEF1}"/>
                </a:ext>
              </a:extLst>
            </p:cNvPr>
            <p:cNvSpPr txBox="1"/>
            <p:nvPr/>
          </p:nvSpPr>
          <p:spPr>
            <a:xfrm>
              <a:off x="618469" y="5020910"/>
              <a:ext cx="3946786" cy="1200329"/>
            </a:xfrm>
            <a:prstGeom prst="rect">
              <a:avLst/>
            </a:prstGeom>
            <a:noFill/>
          </p:spPr>
          <p:txBody>
            <a:bodyPr wrap="none" rtlCol="0">
              <a:spAutoFit/>
            </a:bodyPr>
            <a:lstStyle/>
            <a:p>
              <a:r>
                <a:rPr lang="en-US" sz="2400" dirty="0">
                  <a:solidFill>
                    <a:schemeClr val="bg1"/>
                  </a:solidFill>
                </a:rPr>
                <a:t>Attach [t, C</a:t>
              </a:r>
              <a:r>
                <a:rPr lang="en-US" sz="2400" baseline="-25000" dirty="0">
                  <a:solidFill>
                    <a:schemeClr val="bg1"/>
                  </a:solidFill>
                </a:rPr>
                <a:t>2</a:t>
              </a:r>
              <a:r>
                <a:rPr lang="en-US" sz="2400" dirty="0">
                  <a:solidFill>
                    <a:schemeClr val="bg1"/>
                  </a:solidFill>
                </a:rPr>
                <a:t>] to reads from </a:t>
              </a:r>
            </a:p>
            <a:p>
              <a:r>
                <a:rPr lang="en-US" sz="2400" dirty="0">
                  <a:solidFill>
                    <a:schemeClr val="bg1"/>
                  </a:solidFill>
                </a:rPr>
                <a:t>transaction T in C</a:t>
              </a:r>
              <a:r>
                <a:rPr lang="en-US" sz="2400" baseline="-25000" dirty="0">
                  <a:solidFill>
                    <a:schemeClr val="bg1"/>
                  </a:solidFill>
                </a:rPr>
                <a:t>1</a:t>
              </a:r>
              <a:r>
                <a:rPr lang="en-US" sz="2400" dirty="0">
                  <a:solidFill>
                    <a:schemeClr val="bg1"/>
                  </a:solidFill>
                </a:rPr>
                <a:t>, </a:t>
              </a:r>
            </a:p>
            <a:p>
              <a:r>
                <a:rPr lang="en-US" sz="2400" dirty="0">
                  <a:solidFill>
                    <a:schemeClr val="bg1"/>
                  </a:solidFill>
                </a:rPr>
                <a:t>where t </a:t>
              </a:r>
              <a:r>
                <a:rPr lang="en-US" sz="2400" dirty="0">
                  <a:solidFill>
                    <a:schemeClr val="bg1"/>
                  </a:solidFill>
                  <a:sym typeface="Symbol" panose="05050102010706020507" pitchFamily="18" charset="2"/>
                </a:rPr>
                <a:t> timestamp(T)</a:t>
              </a:r>
              <a:endParaRPr lang="en-US" sz="2400" dirty="0">
                <a:solidFill>
                  <a:schemeClr val="bg1"/>
                </a:solidFill>
              </a:endParaRPr>
            </a:p>
          </p:txBody>
        </p:sp>
      </p:grpSp>
      <p:sp>
        <p:nvSpPr>
          <p:cNvPr id="34" name="TextBox 33">
            <a:extLst/>
          </p:cNvPr>
          <p:cNvSpPr txBox="1"/>
          <p:nvPr/>
        </p:nvSpPr>
        <p:spPr>
          <a:xfrm>
            <a:off x="738540" y="6690849"/>
            <a:ext cx="9289787" cy="954107"/>
          </a:xfrm>
          <a:prstGeom prst="rect">
            <a:avLst/>
          </a:prstGeom>
          <a:noFill/>
        </p:spPr>
        <p:txBody>
          <a:bodyPr wrap="none" rtlCol="0">
            <a:spAutoFit/>
          </a:bodyPr>
          <a:lstStyle/>
          <a:p>
            <a:r>
              <a:rPr lang="en-US" sz="2800" dirty="0">
                <a:solidFill>
                  <a:schemeClr val="bg1"/>
                </a:solidFill>
              </a:rPr>
              <a:t>There’s a special protocol for read-only transactions and </a:t>
            </a:r>
            <a:br>
              <a:rPr lang="en-US" sz="2800" dirty="0">
                <a:solidFill>
                  <a:schemeClr val="bg1"/>
                </a:solidFill>
              </a:rPr>
            </a:br>
            <a:r>
              <a:rPr lang="en-US" sz="2800" dirty="0">
                <a:solidFill>
                  <a:schemeClr val="bg1"/>
                </a:solidFill>
              </a:rPr>
              <a:t>for a transaction that doesn’t fit in any pre-analyzed class.</a:t>
            </a:r>
          </a:p>
        </p:txBody>
      </p:sp>
      <p:grpSp>
        <p:nvGrpSpPr>
          <p:cNvPr id="57" name="Group 56"/>
          <p:cNvGrpSpPr/>
          <p:nvPr/>
        </p:nvGrpSpPr>
        <p:grpSpPr>
          <a:xfrm>
            <a:off x="1062484" y="1927994"/>
            <a:ext cx="917756" cy="2268620"/>
            <a:chOff x="1062484" y="1927994"/>
            <a:chExt cx="917756" cy="2268620"/>
          </a:xfrm>
        </p:grpSpPr>
        <p:sp>
          <p:nvSpPr>
            <p:cNvPr id="37" name="Rectangle 36"/>
            <p:cNvSpPr/>
            <p:nvPr/>
          </p:nvSpPr>
          <p:spPr bwMode="auto">
            <a:xfrm>
              <a:off x="1062484" y="2456879"/>
              <a:ext cx="917756" cy="1739735"/>
            </a:xfrm>
            <a:prstGeom prst="rect">
              <a:avLst/>
            </a:prstGeom>
            <a:solidFill>
              <a:schemeClr val="accent2">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3" name="Oval 2">
              <a:extLst>
                <a:ext uri="{FF2B5EF4-FFF2-40B4-BE49-F238E27FC236}">
                  <a16:creationId xmlns:a16="http://schemas.microsoft.com/office/drawing/2014/main" id="{87F368FD-441E-4393-88D4-8CB6A46355BB}"/>
                </a:ext>
              </a:extLst>
            </p:cNvPr>
            <p:cNvSpPr/>
            <p:nvPr/>
          </p:nvSpPr>
          <p:spPr>
            <a:xfrm>
              <a:off x="1549040" y="2696690"/>
              <a:ext cx="171111" cy="1955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sp>
          <p:nvSpPr>
            <p:cNvPr id="4" name="Oval 3">
              <a:extLst>
                <a:ext uri="{FF2B5EF4-FFF2-40B4-BE49-F238E27FC236}">
                  <a16:creationId xmlns:a16="http://schemas.microsoft.com/office/drawing/2014/main" id="{6819DAF4-FA2A-4C16-8B42-4D4AE6099DFA}"/>
                </a:ext>
              </a:extLst>
            </p:cNvPr>
            <p:cNvSpPr/>
            <p:nvPr/>
          </p:nvSpPr>
          <p:spPr>
            <a:xfrm>
              <a:off x="1549039" y="3705699"/>
              <a:ext cx="171111" cy="1955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cxnSp>
          <p:nvCxnSpPr>
            <p:cNvPr id="9" name="Straight Connector 8">
              <a:extLst>
                <a:ext uri="{FF2B5EF4-FFF2-40B4-BE49-F238E27FC236}">
                  <a16:creationId xmlns:a16="http://schemas.microsoft.com/office/drawing/2014/main" id="{9108D5E3-202C-445F-9A35-F68A6D59AB06}"/>
                </a:ext>
              </a:extLst>
            </p:cNvPr>
            <p:cNvCxnSpPr>
              <a:stCxn id="3" idx="4"/>
              <a:endCxn id="4" idx="0"/>
            </p:cNvCxnSpPr>
            <p:nvPr/>
          </p:nvCxnSpPr>
          <p:spPr>
            <a:xfrm flipH="1">
              <a:off x="1634595" y="2892244"/>
              <a:ext cx="1" cy="813454"/>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FBB8F3B-9CE4-4810-9205-93614570A74B}"/>
                </a:ext>
              </a:extLst>
            </p:cNvPr>
            <p:cNvSpPr txBox="1"/>
            <p:nvPr/>
          </p:nvSpPr>
          <p:spPr>
            <a:xfrm>
              <a:off x="1098551" y="2604981"/>
              <a:ext cx="479618" cy="461665"/>
            </a:xfrm>
            <a:prstGeom prst="rect">
              <a:avLst/>
            </a:prstGeom>
            <a:noFill/>
          </p:spPr>
          <p:txBody>
            <a:bodyPr wrap="none" rtlCol="0">
              <a:spAutoFit/>
            </a:bodyPr>
            <a:lstStyle/>
            <a:p>
              <a:r>
                <a:rPr lang="en-US" sz="2400" dirty="0">
                  <a:solidFill>
                    <a:schemeClr val="bg1"/>
                  </a:solidFill>
                </a:rPr>
                <a:t>R</a:t>
              </a:r>
              <a:r>
                <a:rPr lang="en-US" sz="2400" baseline="-25000" dirty="0">
                  <a:solidFill>
                    <a:schemeClr val="bg1"/>
                  </a:solidFill>
                </a:rPr>
                <a:t>1</a:t>
              </a:r>
            </a:p>
          </p:txBody>
        </p:sp>
        <p:sp>
          <p:nvSpPr>
            <p:cNvPr id="11" name="TextBox 10">
              <a:extLst>
                <a:ext uri="{FF2B5EF4-FFF2-40B4-BE49-F238E27FC236}">
                  <a16:creationId xmlns:a16="http://schemas.microsoft.com/office/drawing/2014/main" id="{810B140A-7EDE-46DA-8802-2DEB12D3121F}"/>
                </a:ext>
              </a:extLst>
            </p:cNvPr>
            <p:cNvSpPr txBox="1"/>
            <p:nvPr/>
          </p:nvSpPr>
          <p:spPr>
            <a:xfrm>
              <a:off x="1062484" y="3631788"/>
              <a:ext cx="582211" cy="461665"/>
            </a:xfrm>
            <a:prstGeom prst="rect">
              <a:avLst/>
            </a:prstGeom>
            <a:noFill/>
          </p:spPr>
          <p:txBody>
            <a:bodyPr wrap="none" rtlCol="0">
              <a:spAutoFit/>
            </a:bodyPr>
            <a:lstStyle/>
            <a:p>
              <a:r>
                <a:rPr lang="en-US" sz="2400" dirty="0">
                  <a:solidFill>
                    <a:schemeClr val="bg1"/>
                  </a:solidFill>
                </a:rPr>
                <a:t>W</a:t>
              </a:r>
              <a:r>
                <a:rPr lang="en-US" sz="2400" baseline="-25000" dirty="0">
                  <a:solidFill>
                    <a:schemeClr val="bg1"/>
                  </a:solidFill>
                </a:rPr>
                <a:t>1</a:t>
              </a:r>
            </a:p>
          </p:txBody>
        </p:sp>
        <p:sp>
          <p:nvSpPr>
            <p:cNvPr id="19" name="TextBox 18"/>
            <p:cNvSpPr txBox="1"/>
            <p:nvPr/>
          </p:nvSpPr>
          <p:spPr>
            <a:xfrm flipH="1">
              <a:off x="1286221" y="1927994"/>
              <a:ext cx="570298" cy="461665"/>
            </a:xfrm>
            <a:prstGeom prst="rect">
              <a:avLst/>
            </a:prstGeom>
            <a:noFill/>
          </p:spPr>
          <p:txBody>
            <a:bodyPr wrap="square" rtlCol="0">
              <a:spAutoFit/>
            </a:bodyPr>
            <a:lstStyle/>
            <a:p>
              <a:r>
                <a:rPr lang="en-US" sz="2400" dirty="0">
                  <a:solidFill>
                    <a:schemeClr val="bg1"/>
                  </a:solidFill>
                </a:rPr>
                <a:t>C</a:t>
              </a:r>
              <a:r>
                <a:rPr lang="en-US" sz="2400" baseline="-25000" dirty="0">
                  <a:solidFill>
                    <a:schemeClr val="bg1"/>
                  </a:solidFill>
                </a:rPr>
                <a:t>1</a:t>
              </a:r>
            </a:p>
          </p:txBody>
        </p:sp>
      </p:grpSp>
      <p:grpSp>
        <p:nvGrpSpPr>
          <p:cNvPr id="58" name="Group 57"/>
          <p:cNvGrpSpPr/>
          <p:nvPr/>
        </p:nvGrpSpPr>
        <p:grpSpPr>
          <a:xfrm>
            <a:off x="2591862" y="1927994"/>
            <a:ext cx="980246" cy="2239313"/>
            <a:chOff x="2591862" y="1927994"/>
            <a:chExt cx="980246" cy="2239313"/>
          </a:xfrm>
        </p:grpSpPr>
        <p:sp>
          <p:nvSpPr>
            <p:cNvPr id="44" name="Rectangle 43"/>
            <p:cNvSpPr/>
            <p:nvPr/>
          </p:nvSpPr>
          <p:spPr bwMode="auto">
            <a:xfrm>
              <a:off x="2591862" y="2427572"/>
              <a:ext cx="917756" cy="1739735"/>
            </a:xfrm>
            <a:prstGeom prst="rect">
              <a:avLst/>
            </a:prstGeom>
            <a:solidFill>
              <a:schemeClr val="accent2">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12" name="Oval 11">
              <a:extLst>
                <a:ext uri="{FF2B5EF4-FFF2-40B4-BE49-F238E27FC236}">
                  <a16:creationId xmlns:a16="http://schemas.microsoft.com/office/drawing/2014/main" id="{DEAB6E12-D59E-4409-8DBD-27B7AEB5F680}"/>
                </a:ext>
              </a:extLst>
            </p:cNvPr>
            <p:cNvSpPr/>
            <p:nvPr/>
          </p:nvSpPr>
          <p:spPr>
            <a:xfrm>
              <a:off x="2818789" y="2696690"/>
              <a:ext cx="171111" cy="19555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sp>
          <p:nvSpPr>
            <p:cNvPr id="13" name="Oval 12">
              <a:extLst>
                <a:ext uri="{FF2B5EF4-FFF2-40B4-BE49-F238E27FC236}">
                  <a16:creationId xmlns:a16="http://schemas.microsoft.com/office/drawing/2014/main" id="{6CC636EE-B10E-4333-868D-E1CACA3C97D2}"/>
                </a:ext>
              </a:extLst>
            </p:cNvPr>
            <p:cNvSpPr/>
            <p:nvPr/>
          </p:nvSpPr>
          <p:spPr>
            <a:xfrm>
              <a:off x="2818788" y="3705699"/>
              <a:ext cx="171111" cy="19555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cxnSp>
          <p:nvCxnSpPr>
            <p:cNvPr id="14" name="Straight Connector 13">
              <a:extLst>
                <a:ext uri="{FF2B5EF4-FFF2-40B4-BE49-F238E27FC236}">
                  <a16:creationId xmlns:a16="http://schemas.microsoft.com/office/drawing/2014/main" id="{B02CBDF0-1EA1-4F3A-9AD0-A2BB8F0B295B}"/>
                </a:ext>
              </a:extLst>
            </p:cNvPr>
            <p:cNvCxnSpPr>
              <a:stCxn id="12" idx="4"/>
              <a:endCxn id="13" idx="0"/>
            </p:cNvCxnSpPr>
            <p:nvPr/>
          </p:nvCxnSpPr>
          <p:spPr>
            <a:xfrm flipH="1">
              <a:off x="2904344" y="2892244"/>
              <a:ext cx="1" cy="813454"/>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577362FE-3580-4C9F-A45B-5E4B782D368C}"/>
                </a:ext>
              </a:extLst>
            </p:cNvPr>
            <p:cNvSpPr txBox="1"/>
            <p:nvPr/>
          </p:nvSpPr>
          <p:spPr>
            <a:xfrm>
              <a:off x="3011287" y="2611195"/>
              <a:ext cx="479618" cy="461665"/>
            </a:xfrm>
            <a:prstGeom prst="rect">
              <a:avLst/>
            </a:prstGeom>
            <a:noFill/>
          </p:spPr>
          <p:txBody>
            <a:bodyPr wrap="none" rtlCol="0">
              <a:spAutoFit/>
            </a:bodyPr>
            <a:lstStyle/>
            <a:p>
              <a:r>
                <a:rPr lang="en-US" sz="2400" dirty="0">
                  <a:solidFill>
                    <a:schemeClr val="bg1"/>
                  </a:solidFill>
                </a:rPr>
                <a:t>R</a:t>
              </a:r>
              <a:r>
                <a:rPr lang="en-US" sz="2400" baseline="-25000" dirty="0">
                  <a:solidFill>
                    <a:schemeClr val="bg1"/>
                  </a:solidFill>
                </a:rPr>
                <a:t>2</a:t>
              </a:r>
            </a:p>
          </p:txBody>
        </p:sp>
        <p:sp>
          <p:nvSpPr>
            <p:cNvPr id="16" name="TextBox 15">
              <a:extLst>
                <a:ext uri="{FF2B5EF4-FFF2-40B4-BE49-F238E27FC236}">
                  <a16:creationId xmlns:a16="http://schemas.microsoft.com/office/drawing/2014/main" id="{0E635255-B588-4A38-8FF8-33DE08CAF289}"/>
                </a:ext>
              </a:extLst>
            </p:cNvPr>
            <p:cNvSpPr txBox="1"/>
            <p:nvPr/>
          </p:nvSpPr>
          <p:spPr>
            <a:xfrm>
              <a:off x="2989897" y="3638002"/>
              <a:ext cx="582211" cy="461665"/>
            </a:xfrm>
            <a:prstGeom prst="rect">
              <a:avLst/>
            </a:prstGeom>
            <a:noFill/>
          </p:spPr>
          <p:txBody>
            <a:bodyPr wrap="none" rtlCol="0">
              <a:spAutoFit/>
            </a:bodyPr>
            <a:lstStyle/>
            <a:p>
              <a:r>
                <a:rPr lang="en-US" sz="2400" dirty="0">
                  <a:solidFill>
                    <a:schemeClr val="bg1"/>
                  </a:solidFill>
                </a:rPr>
                <a:t>W</a:t>
              </a:r>
              <a:r>
                <a:rPr lang="en-US" sz="2400" baseline="-25000" dirty="0">
                  <a:solidFill>
                    <a:schemeClr val="bg1"/>
                  </a:solidFill>
                </a:rPr>
                <a:t>2</a:t>
              </a:r>
            </a:p>
          </p:txBody>
        </p:sp>
        <p:sp>
          <p:nvSpPr>
            <p:cNvPr id="39" name="TextBox 38"/>
            <p:cNvSpPr txBox="1"/>
            <p:nvPr/>
          </p:nvSpPr>
          <p:spPr>
            <a:xfrm flipH="1">
              <a:off x="2766488" y="1927994"/>
              <a:ext cx="570298" cy="461665"/>
            </a:xfrm>
            <a:prstGeom prst="rect">
              <a:avLst/>
            </a:prstGeom>
            <a:noFill/>
          </p:spPr>
          <p:txBody>
            <a:bodyPr wrap="square" rtlCol="0">
              <a:spAutoFit/>
            </a:bodyPr>
            <a:lstStyle/>
            <a:p>
              <a:r>
                <a:rPr lang="en-US" sz="2400" dirty="0">
                  <a:solidFill>
                    <a:schemeClr val="bg1"/>
                  </a:solidFill>
                </a:rPr>
                <a:t>C</a:t>
              </a:r>
              <a:r>
                <a:rPr lang="en-US" sz="2400" baseline="-25000" dirty="0">
                  <a:solidFill>
                    <a:schemeClr val="bg1"/>
                  </a:solidFill>
                </a:rPr>
                <a:t>2</a:t>
              </a:r>
            </a:p>
          </p:txBody>
        </p:sp>
      </p:grpSp>
      <p:grpSp>
        <p:nvGrpSpPr>
          <p:cNvPr id="68" name="Group 67"/>
          <p:cNvGrpSpPr/>
          <p:nvPr/>
        </p:nvGrpSpPr>
        <p:grpSpPr>
          <a:xfrm>
            <a:off x="5933966" y="1837764"/>
            <a:ext cx="4596323" cy="4479759"/>
            <a:chOff x="5933966" y="1837764"/>
            <a:chExt cx="4596323" cy="4479759"/>
          </a:xfrm>
        </p:grpSpPr>
        <p:sp>
          <p:nvSpPr>
            <p:cNvPr id="65" name="Rectangle 64"/>
            <p:cNvSpPr/>
            <p:nvPr/>
          </p:nvSpPr>
          <p:spPr bwMode="auto">
            <a:xfrm>
              <a:off x="5933966" y="1837764"/>
              <a:ext cx="4596323" cy="4479759"/>
            </a:xfrm>
            <a:prstGeom prst="rect">
              <a:avLst/>
            </a:prstGeom>
            <a:solidFill>
              <a:schemeClr val="accent1">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49" name="Rectangle 48"/>
            <p:cNvSpPr/>
            <p:nvPr/>
          </p:nvSpPr>
          <p:spPr bwMode="auto">
            <a:xfrm>
              <a:off x="6911250" y="2470967"/>
              <a:ext cx="917756" cy="1739735"/>
            </a:xfrm>
            <a:prstGeom prst="rect">
              <a:avLst/>
            </a:prstGeom>
            <a:solidFill>
              <a:schemeClr val="accent2">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50" name="Rectangle 49"/>
            <p:cNvSpPr/>
            <p:nvPr/>
          </p:nvSpPr>
          <p:spPr bwMode="auto">
            <a:xfrm>
              <a:off x="8621066" y="2486608"/>
              <a:ext cx="917756" cy="1739735"/>
            </a:xfrm>
            <a:prstGeom prst="rect">
              <a:avLst/>
            </a:prstGeom>
            <a:solidFill>
              <a:schemeClr val="accent2">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grpSp>
          <p:nvGrpSpPr>
            <p:cNvPr id="8" name="Group 7"/>
            <p:cNvGrpSpPr/>
            <p:nvPr/>
          </p:nvGrpSpPr>
          <p:grpSpPr>
            <a:xfrm>
              <a:off x="6891569" y="2582415"/>
              <a:ext cx="2605885" cy="1494686"/>
              <a:chOff x="6186874" y="2345685"/>
              <a:chExt cx="2605885" cy="1494686"/>
            </a:xfrm>
          </p:grpSpPr>
          <p:sp>
            <p:nvSpPr>
              <p:cNvPr id="23" name="Oval 22">
                <a:extLst>
                  <a:ext uri="{FF2B5EF4-FFF2-40B4-BE49-F238E27FC236}">
                    <a16:creationId xmlns:a16="http://schemas.microsoft.com/office/drawing/2014/main" id="{BE4DA78F-A6E5-4DFC-8C03-E02DE75292F4}"/>
                  </a:ext>
                </a:extLst>
              </p:cNvPr>
              <p:cNvSpPr/>
              <p:nvPr/>
            </p:nvSpPr>
            <p:spPr>
              <a:xfrm>
                <a:off x="6769690" y="2437393"/>
                <a:ext cx="171111" cy="1955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sp>
            <p:nvSpPr>
              <p:cNvPr id="24" name="Oval 23">
                <a:extLst>
                  <a:ext uri="{FF2B5EF4-FFF2-40B4-BE49-F238E27FC236}">
                    <a16:creationId xmlns:a16="http://schemas.microsoft.com/office/drawing/2014/main" id="{5CF7F217-4765-48CB-85A1-0B746EC776A1}"/>
                  </a:ext>
                </a:extLst>
              </p:cNvPr>
              <p:cNvSpPr/>
              <p:nvPr/>
            </p:nvSpPr>
            <p:spPr>
              <a:xfrm>
                <a:off x="6769689" y="3446402"/>
                <a:ext cx="171111" cy="1955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cxnSp>
            <p:nvCxnSpPr>
              <p:cNvPr id="25" name="Straight Connector 24">
                <a:extLst>
                  <a:ext uri="{FF2B5EF4-FFF2-40B4-BE49-F238E27FC236}">
                    <a16:creationId xmlns:a16="http://schemas.microsoft.com/office/drawing/2014/main" id="{EC9FBEE0-C885-412D-938D-814440188526}"/>
                  </a:ext>
                </a:extLst>
              </p:cNvPr>
              <p:cNvCxnSpPr>
                <a:stCxn id="23" idx="4"/>
                <a:endCxn id="24" idx="0"/>
              </p:cNvCxnSpPr>
              <p:nvPr/>
            </p:nvCxnSpPr>
            <p:spPr>
              <a:xfrm flipH="1">
                <a:off x="6855245" y="2632948"/>
                <a:ext cx="1" cy="813454"/>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121E220-80AF-42D8-BCC1-28BCB9D4CC94}"/>
                  </a:ext>
                </a:extLst>
              </p:cNvPr>
              <p:cNvSpPr txBox="1"/>
              <p:nvPr/>
            </p:nvSpPr>
            <p:spPr>
              <a:xfrm>
                <a:off x="6222941" y="2345685"/>
                <a:ext cx="479618" cy="461665"/>
              </a:xfrm>
              <a:prstGeom prst="rect">
                <a:avLst/>
              </a:prstGeom>
              <a:noFill/>
            </p:spPr>
            <p:txBody>
              <a:bodyPr wrap="none" rtlCol="0">
                <a:spAutoFit/>
              </a:bodyPr>
              <a:lstStyle/>
              <a:p>
                <a:r>
                  <a:rPr lang="en-US" sz="2400" dirty="0">
                    <a:solidFill>
                      <a:schemeClr val="bg1"/>
                    </a:solidFill>
                  </a:rPr>
                  <a:t>R</a:t>
                </a:r>
                <a:r>
                  <a:rPr lang="en-US" sz="2400" baseline="-25000" dirty="0">
                    <a:solidFill>
                      <a:schemeClr val="bg1"/>
                    </a:solidFill>
                  </a:rPr>
                  <a:t>1</a:t>
                </a:r>
              </a:p>
            </p:txBody>
          </p:sp>
          <p:sp>
            <p:nvSpPr>
              <p:cNvPr id="27" name="TextBox 26">
                <a:extLst>
                  <a:ext uri="{FF2B5EF4-FFF2-40B4-BE49-F238E27FC236}">
                    <a16:creationId xmlns:a16="http://schemas.microsoft.com/office/drawing/2014/main" id="{420552EB-0172-418F-BA8D-50137509594D}"/>
                  </a:ext>
                </a:extLst>
              </p:cNvPr>
              <p:cNvSpPr txBox="1"/>
              <p:nvPr/>
            </p:nvSpPr>
            <p:spPr>
              <a:xfrm>
                <a:off x="6186874" y="3372493"/>
                <a:ext cx="582211" cy="461665"/>
              </a:xfrm>
              <a:prstGeom prst="rect">
                <a:avLst/>
              </a:prstGeom>
              <a:noFill/>
            </p:spPr>
            <p:txBody>
              <a:bodyPr wrap="none" rtlCol="0">
                <a:spAutoFit/>
              </a:bodyPr>
              <a:lstStyle/>
              <a:p>
                <a:r>
                  <a:rPr lang="en-US" sz="2400" dirty="0">
                    <a:solidFill>
                      <a:schemeClr val="bg1"/>
                    </a:solidFill>
                  </a:rPr>
                  <a:t>W</a:t>
                </a:r>
                <a:r>
                  <a:rPr lang="en-US" sz="2400" baseline="-25000" dirty="0">
                    <a:solidFill>
                      <a:schemeClr val="bg1"/>
                    </a:solidFill>
                  </a:rPr>
                  <a:t>1</a:t>
                </a:r>
              </a:p>
            </p:txBody>
          </p:sp>
          <p:sp>
            <p:nvSpPr>
              <p:cNvPr id="28" name="Oval 27">
                <a:extLst>
                  <a:ext uri="{FF2B5EF4-FFF2-40B4-BE49-F238E27FC236}">
                    <a16:creationId xmlns:a16="http://schemas.microsoft.com/office/drawing/2014/main" id="{CA7C3705-2AFA-4C4B-89FB-769078C04786}"/>
                  </a:ext>
                </a:extLst>
              </p:cNvPr>
              <p:cNvSpPr/>
              <p:nvPr/>
            </p:nvSpPr>
            <p:spPr>
              <a:xfrm>
                <a:off x="8039439" y="2437393"/>
                <a:ext cx="171111" cy="19555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sp>
            <p:nvSpPr>
              <p:cNvPr id="29" name="Oval 28">
                <a:extLst>
                  <a:ext uri="{FF2B5EF4-FFF2-40B4-BE49-F238E27FC236}">
                    <a16:creationId xmlns:a16="http://schemas.microsoft.com/office/drawing/2014/main" id="{C50A53B1-F43B-43A2-9263-EA0D6071C5F3}"/>
                  </a:ext>
                </a:extLst>
              </p:cNvPr>
              <p:cNvSpPr/>
              <p:nvPr/>
            </p:nvSpPr>
            <p:spPr>
              <a:xfrm>
                <a:off x="8039438" y="3446402"/>
                <a:ext cx="171111" cy="19555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cxnSp>
            <p:nvCxnSpPr>
              <p:cNvPr id="30" name="Straight Connector 29">
                <a:extLst>
                  <a:ext uri="{FF2B5EF4-FFF2-40B4-BE49-F238E27FC236}">
                    <a16:creationId xmlns:a16="http://schemas.microsoft.com/office/drawing/2014/main" id="{0CE1F971-0EF1-4DF6-A4D4-FE51EB78C711}"/>
                  </a:ext>
                </a:extLst>
              </p:cNvPr>
              <p:cNvCxnSpPr>
                <a:stCxn id="28" idx="4"/>
                <a:endCxn id="29" idx="0"/>
              </p:cNvCxnSpPr>
              <p:nvPr/>
            </p:nvCxnSpPr>
            <p:spPr>
              <a:xfrm flipH="1">
                <a:off x="8124994" y="2632948"/>
                <a:ext cx="1" cy="813454"/>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D397A257-5852-4758-BB40-60A456907671}"/>
                  </a:ext>
                </a:extLst>
              </p:cNvPr>
              <p:cNvSpPr txBox="1"/>
              <p:nvPr/>
            </p:nvSpPr>
            <p:spPr>
              <a:xfrm>
                <a:off x="8231937" y="2351899"/>
                <a:ext cx="479618" cy="461665"/>
              </a:xfrm>
              <a:prstGeom prst="rect">
                <a:avLst/>
              </a:prstGeom>
              <a:noFill/>
            </p:spPr>
            <p:txBody>
              <a:bodyPr wrap="none" rtlCol="0">
                <a:spAutoFit/>
              </a:bodyPr>
              <a:lstStyle/>
              <a:p>
                <a:r>
                  <a:rPr lang="en-US" sz="2400" dirty="0">
                    <a:solidFill>
                      <a:schemeClr val="bg1"/>
                    </a:solidFill>
                  </a:rPr>
                  <a:t>R</a:t>
                </a:r>
                <a:r>
                  <a:rPr lang="en-US" sz="2400" baseline="-25000" dirty="0">
                    <a:solidFill>
                      <a:schemeClr val="bg1"/>
                    </a:solidFill>
                  </a:rPr>
                  <a:t>2</a:t>
                </a:r>
              </a:p>
            </p:txBody>
          </p:sp>
          <p:sp>
            <p:nvSpPr>
              <p:cNvPr id="32" name="TextBox 31">
                <a:extLst>
                  <a:ext uri="{FF2B5EF4-FFF2-40B4-BE49-F238E27FC236}">
                    <a16:creationId xmlns:a16="http://schemas.microsoft.com/office/drawing/2014/main" id="{B37F5B26-C0F3-4B13-92C2-0A713E3A3344}"/>
                  </a:ext>
                </a:extLst>
              </p:cNvPr>
              <p:cNvSpPr txBox="1"/>
              <p:nvPr/>
            </p:nvSpPr>
            <p:spPr>
              <a:xfrm>
                <a:off x="8210548" y="3378706"/>
                <a:ext cx="582211" cy="461665"/>
              </a:xfrm>
              <a:prstGeom prst="rect">
                <a:avLst/>
              </a:prstGeom>
              <a:noFill/>
            </p:spPr>
            <p:txBody>
              <a:bodyPr wrap="none" rtlCol="0">
                <a:spAutoFit/>
              </a:bodyPr>
              <a:lstStyle/>
              <a:p>
                <a:r>
                  <a:rPr lang="en-US" sz="2400" dirty="0">
                    <a:solidFill>
                      <a:schemeClr val="bg1"/>
                    </a:solidFill>
                  </a:rPr>
                  <a:t>W</a:t>
                </a:r>
                <a:r>
                  <a:rPr lang="en-US" sz="2400" baseline="-25000" dirty="0">
                    <a:solidFill>
                      <a:schemeClr val="bg1"/>
                    </a:solidFill>
                  </a:rPr>
                  <a:t>2</a:t>
                </a:r>
                <a:endParaRPr lang="en-US" sz="1980" baseline="-25000" dirty="0">
                  <a:solidFill>
                    <a:schemeClr val="bg1"/>
                  </a:solidFill>
                </a:endParaRPr>
              </a:p>
            </p:txBody>
          </p:sp>
          <p:cxnSp>
            <p:nvCxnSpPr>
              <p:cNvPr id="33" name="Straight Connector 32">
                <a:extLst>
                  <a:ext uri="{FF2B5EF4-FFF2-40B4-BE49-F238E27FC236}">
                    <a16:creationId xmlns:a16="http://schemas.microsoft.com/office/drawing/2014/main" id="{DC33305E-1286-4E5D-8C77-5C1772254D0E}"/>
                  </a:ext>
                </a:extLst>
              </p:cNvPr>
              <p:cNvCxnSpPr>
                <a:stCxn id="23" idx="5"/>
                <a:endCxn id="29" idx="1"/>
              </p:cNvCxnSpPr>
              <p:nvPr/>
            </p:nvCxnSpPr>
            <p:spPr>
              <a:xfrm>
                <a:off x="6915742" y="2604310"/>
                <a:ext cx="1148754" cy="870730"/>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AAF44FC-C696-4273-AD24-A66717D77966}"/>
                  </a:ext>
                </a:extLst>
              </p:cNvPr>
              <p:cNvCxnSpPr>
                <a:cxnSpLocks/>
                <a:stCxn id="24" idx="6"/>
                <a:endCxn id="29" idx="2"/>
              </p:cNvCxnSpPr>
              <p:nvPr/>
            </p:nvCxnSpPr>
            <p:spPr>
              <a:xfrm>
                <a:off x="6940800" y="3544180"/>
                <a:ext cx="1098638" cy="0"/>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38" name="TextBox 37">
              <a:extLst>
                <a:ext uri="{FF2B5EF4-FFF2-40B4-BE49-F238E27FC236}">
                  <a16:creationId xmlns:a16="http://schemas.microsoft.com/office/drawing/2014/main" id="{FDE69ED6-D6BF-4B9A-A7F2-1656DA6AE018}"/>
                </a:ext>
              </a:extLst>
            </p:cNvPr>
            <p:cNvSpPr txBox="1"/>
            <p:nvPr/>
          </p:nvSpPr>
          <p:spPr>
            <a:xfrm>
              <a:off x="6421967" y="5099155"/>
              <a:ext cx="3946786" cy="1200329"/>
            </a:xfrm>
            <a:prstGeom prst="rect">
              <a:avLst/>
            </a:prstGeom>
            <a:noFill/>
          </p:spPr>
          <p:txBody>
            <a:bodyPr wrap="none" rtlCol="0">
              <a:spAutoFit/>
            </a:bodyPr>
            <a:lstStyle/>
            <a:p>
              <a:r>
                <a:rPr lang="en-US" sz="2400" dirty="0">
                  <a:solidFill>
                    <a:schemeClr val="bg1"/>
                  </a:solidFill>
                </a:rPr>
                <a:t>Attach [t, C</a:t>
              </a:r>
              <a:r>
                <a:rPr lang="en-US" sz="2400" baseline="-25000" dirty="0">
                  <a:solidFill>
                    <a:schemeClr val="bg1"/>
                  </a:solidFill>
                </a:rPr>
                <a:t>2</a:t>
              </a:r>
              <a:r>
                <a:rPr lang="en-US" sz="2400" dirty="0">
                  <a:solidFill>
                    <a:schemeClr val="bg1"/>
                  </a:solidFill>
                </a:rPr>
                <a:t>] to reads from </a:t>
              </a:r>
            </a:p>
            <a:p>
              <a:r>
                <a:rPr lang="en-US" sz="2400" dirty="0">
                  <a:solidFill>
                    <a:schemeClr val="bg1"/>
                  </a:solidFill>
                </a:rPr>
                <a:t>transaction T in C</a:t>
              </a:r>
              <a:r>
                <a:rPr lang="en-US" sz="2400" baseline="-25000" dirty="0">
                  <a:solidFill>
                    <a:schemeClr val="bg1"/>
                  </a:solidFill>
                </a:rPr>
                <a:t>1</a:t>
              </a:r>
              <a:r>
                <a:rPr lang="en-US" sz="2400" dirty="0">
                  <a:solidFill>
                    <a:schemeClr val="bg1"/>
                  </a:solidFill>
                </a:rPr>
                <a:t>, </a:t>
              </a:r>
            </a:p>
            <a:p>
              <a:r>
                <a:rPr lang="en-US" sz="2400" dirty="0">
                  <a:solidFill>
                    <a:schemeClr val="bg1"/>
                  </a:solidFill>
                </a:rPr>
                <a:t>where t =</a:t>
              </a:r>
              <a:r>
                <a:rPr lang="en-US" sz="2400" dirty="0">
                  <a:solidFill>
                    <a:schemeClr val="bg1"/>
                  </a:solidFill>
                  <a:sym typeface="Symbol" panose="05050102010706020507" pitchFamily="18" charset="2"/>
                </a:rPr>
                <a:t> timestamp(T)</a:t>
              </a:r>
              <a:endParaRPr lang="en-US" sz="2400" dirty="0">
                <a:solidFill>
                  <a:schemeClr val="bg1"/>
                </a:solidFill>
              </a:endParaRPr>
            </a:p>
          </p:txBody>
        </p:sp>
        <p:sp>
          <p:nvSpPr>
            <p:cNvPr id="42" name="TextBox 41"/>
            <p:cNvSpPr txBox="1"/>
            <p:nvPr/>
          </p:nvSpPr>
          <p:spPr>
            <a:xfrm flipH="1">
              <a:off x="7091890" y="1905428"/>
              <a:ext cx="570298" cy="461665"/>
            </a:xfrm>
            <a:prstGeom prst="rect">
              <a:avLst/>
            </a:prstGeom>
            <a:noFill/>
          </p:spPr>
          <p:txBody>
            <a:bodyPr wrap="square" rtlCol="0">
              <a:spAutoFit/>
            </a:bodyPr>
            <a:lstStyle/>
            <a:p>
              <a:r>
                <a:rPr lang="en-US" sz="2400" dirty="0">
                  <a:solidFill>
                    <a:schemeClr val="bg1"/>
                  </a:solidFill>
                </a:rPr>
                <a:t>C</a:t>
              </a:r>
              <a:r>
                <a:rPr lang="en-US" sz="2400" baseline="-25000" dirty="0">
                  <a:solidFill>
                    <a:schemeClr val="bg1"/>
                  </a:solidFill>
                </a:rPr>
                <a:t>1</a:t>
              </a:r>
            </a:p>
          </p:txBody>
        </p:sp>
        <p:sp>
          <p:nvSpPr>
            <p:cNvPr id="43" name="TextBox 42"/>
            <p:cNvSpPr txBox="1"/>
            <p:nvPr/>
          </p:nvSpPr>
          <p:spPr>
            <a:xfrm flipH="1">
              <a:off x="8741329" y="1905428"/>
              <a:ext cx="570298" cy="461665"/>
            </a:xfrm>
            <a:prstGeom prst="rect">
              <a:avLst/>
            </a:prstGeom>
            <a:noFill/>
          </p:spPr>
          <p:txBody>
            <a:bodyPr wrap="square" rtlCol="0">
              <a:spAutoFit/>
            </a:bodyPr>
            <a:lstStyle/>
            <a:p>
              <a:r>
                <a:rPr lang="en-US" sz="2400" dirty="0">
                  <a:solidFill>
                    <a:schemeClr val="bg1"/>
                  </a:solidFill>
                </a:rPr>
                <a:t>C</a:t>
              </a:r>
              <a:r>
                <a:rPr lang="en-US" sz="2400" baseline="-25000" dirty="0">
                  <a:solidFill>
                    <a:schemeClr val="bg1"/>
                  </a:solidFill>
                </a:rPr>
                <a:t>2</a:t>
              </a:r>
            </a:p>
          </p:txBody>
        </p:sp>
      </p:grpSp>
      <p:grpSp>
        <p:nvGrpSpPr>
          <p:cNvPr id="59" name="Group 58"/>
          <p:cNvGrpSpPr/>
          <p:nvPr/>
        </p:nvGrpSpPr>
        <p:grpSpPr>
          <a:xfrm>
            <a:off x="1533983" y="1389478"/>
            <a:ext cx="1549704" cy="596779"/>
            <a:chOff x="1533983" y="1389478"/>
            <a:chExt cx="1549704" cy="596779"/>
          </a:xfrm>
        </p:grpSpPr>
        <p:sp>
          <p:nvSpPr>
            <p:cNvPr id="17" name="TextBox 16"/>
            <p:cNvSpPr txBox="1"/>
            <p:nvPr/>
          </p:nvSpPr>
          <p:spPr>
            <a:xfrm flipH="1">
              <a:off x="1607702" y="1389478"/>
              <a:ext cx="1475985" cy="523220"/>
            </a:xfrm>
            <a:prstGeom prst="rect">
              <a:avLst/>
            </a:prstGeom>
            <a:noFill/>
          </p:spPr>
          <p:txBody>
            <a:bodyPr wrap="square" rtlCol="0">
              <a:spAutoFit/>
            </a:bodyPr>
            <a:lstStyle/>
            <a:p>
              <a:r>
                <a:rPr lang="en-US" sz="2800" dirty="0">
                  <a:solidFill>
                    <a:schemeClr val="bg1"/>
                  </a:solidFill>
                </a:rPr>
                <a:t>Classes</a:t>
              </a:r>
              <a:endParaRPr lang="en-US" sz="2400" dirty="0">
                <a:solidFill>
                  <a:schemeClr val="bg1"/>
                </a:solidFill>
              </a:endParaRPr>
            </a:p>
          </p:txBody>
        </p:sp>
        <p:sp>
          <p:nvSpPr>
            <p:cNvPr id="53" name="Freeform: Shape 52"/>
            <p:cNvSpPr/>
            <p:nvPr/>
          </p:nvSpPr>
          <p:spPr bwMode="auto">
            <a:xfrm>
              <a:off x="2895600" y="1694329"/>
              <a:ext cx="80682" cy="286871"/>
            </a:xfrm>
            <a:custGeom>
              <a:avLst/>
              <a:gdLst>
                <a:gd name="connsiteX0" fmla="*/ 0 w 80682"/>
                <a:gd name="connsiteY0" fmla="*/ 0 h 286871"/>
                <a:gd name="connsiteX1" fmla="*/ 80682 w 80682"/>
                <a:gd name="connsiteY1" fmla="*/ 286871 h 286871"/>
                <a:gd name="connsiteX2" fmla="*/ 80682 w 80682"/>
                <a:gd name="connsiteY2" fmla="*/ 286871 h 286871"/>
              </a:gdLst>
              <a:ahLst/>
              <a:cxnLst>
                <a:cxn ang="0">
                  <a:pos x="connsiteX0" y="connsiteY0"/>
                </a:cxn>
                <a:cxn ang="0">
                  <a:pos x="connsiteX1" y="connsiteY1"/>
                </a:cxn>
                <a:cxn ang="0">
                  <a:pos x="connsiteX2" y="connsiteY2"/>
                </a:cxn>
              </a:cxnLst>
              <a:rect l="l" t="t" r="r" b="b"/>
              <a:pathLst>
                <a:path w="80682" h="286871">
                  <a:moveTo>
                    <a:pt x="0" y="0"/>
                  </a:moveTo>
                  <a:lnTo>
                    <a:pt x="80682" y="286871"/>
                  </a:lnTo>
                  <a:lnTo>
                    <a:pt x="80682" y="286871"/>
                  </a:lnTo>
                </a:path>
              </a:pathLst>
            </a:custGeom>
            <a:no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54" name="Arc 53"/>
            <p:cNvSpPr/>
            <p:nvPr/>
          </p:nvSpPr>
          <p:spPr>
            <a:xfrm rot="20629237">
              <a:off x="2877817" y="1699386"/>
              <a:ext cx="115687" cy="286871"/>
            </a:xfrm>
            <a:prstGeom prst="arc">
              <a:avLst>
                <a:gd name="adj1" fmla="val 16200000"/>
                <a:gd name="adj2" fmla="val 4752945"/>
              </a:avLst>
            </a:prstGeom>
            <a:ln w="25400">
              <a:tailEnd type="stealth"/>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5" name="Arc 54"/>
            <p:cNvSpPr/>
            <p:nvPr/>
          </p:nvSpPr>
          <p:spPr>
            <a:xfrm rot="970763" flipH="1">
              <a:off x="1533983" y="1681398"/>
              <a:ext cx="115687" cy="286871"/>
            </a:xfrm>
            <a:prstGeom prst="arc">
              <a:avLst>
                <a:gd name="adj1" fmla="val 16200000"/>
                <a:gd name="adj2" fmla="val 4752945"/>
              </a:avLst>
            </a:prstGeom>
            <a:ln w="25400">
              <a:tailEnd type="stealth"/>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61" name="Group 60"/>
          <p:cNvGrpSpPr/>
          <p:nvPr/>
        </p:nvGrpSpPr>
        <p:grpSpPr>
          <a:xfrm>
            <a:off x="354022" y="2863606"/>
            <a:ext cx="4596323" cy="1897537"/>
            <a:chOff x="354022" y="2863606"/>
            <a:chExt cx="4596323" cy="1897537"/>
          </a:xfrm>
        </p:grpSpPr>
        <p:sp>
          <p:nvSpPr>
            <p:cNvPr id="20" name="TextBox 19">
              <a:extLst>
                <a:ext uri="{FF2B5EF4-FFF2-40B4-BE49-F238E27FC236}">
                  <a16:creationId xmlns:a16="http://schemas.microsoft.com/office/drawing/2014/main" id="{7EE734A9-71F5-4FE1-89B7-5EB5FF5A5BE3}"/>
                </a:ext>
              </a:extLst>
            </p:cNvPr>
            <p:cNvSpPr txBox="1"/>
            <p:nvPr/>
          </p:nvSpPr>
          <p:spPr>
            <a:xfrm>
              <a:off x="354022" y="4299478"/>
              <a:ext cx="4596323" cy="461665"/>
            </a:xfrm>
            <a:prstGeom prst="rect">
              <a:avLst/>
            </a:prstGeom>
            <a:noFill/>
          </p:spPr>
          <p:txBody>
            <a:bodyPr wrap="none" rtlCol="0">
              <a:spAutoFit/>
            </a:bodyPr>
            <a:lstStyle/>
            <a:p>
              <a:r>
                <a:rPr lang="en-US" sz="2400" dirty="0">
                  <a:solidFill>
                    <a:schemeClr val="bg1"/>
                  </a:solidFill>
                </a:rPr>
                <a:t>Readset(R</a:t>
              </a:r>
              <a:r>
                <a:rPr lang="en-US" sz="2400" baseline="-25000" dirty="0">
                  <a:solidFill>
                    <a:schemeClr val="bg1"/>
                  </a:solidFill>
                </a:rPr>
                <a:t>1</a:t>
              </a:r>
              <a:r>
                <a:rPr lang="en-US" sz="2400" dirty="0">
                  <a:solidFill>
                    <a:schemeClr val="bg1"/>
                  </a:solidFill>
                </a:rPr>
                <a:t>) </a:t>
              </a:r>
              <a:r>
                <a:rPr lang="en-US" sz="2400" dirty="0">
                  <a:solidFill>
                    <a:schemeClr val="bg1"/>
                  </a:solidFill>
                  <a:sym typeface="Symbol" panose="05050102010706020507" pitchFamily="18" charset="2"/>
                </a:rPr>
                <a:t></a:t>
              </a:r>
              <a:r>
                <a:rPr lang="en-US" sz="2400" dirty="0">
                  <a:solidFill>
                    <a:schemeClr val="bg1"/>
                  </a:solidFill>
                </a:rPr>
                <a:t> Writeset(W</a:t>
              </a:r>
              <a:r>
                <a:rPr lang="en-US" sz="2400" baseline="-25000" dirty="0">
                  <a:solidFill>
                    <a:schemeClr val="bg1"/>
                  </a:solidFill>
                </a:rPr>
                <a:t>2</a:t>
              </a:r>
              <a:r>
                <a:rPr lang="en-US" sz="2400" dirty="0">
                  <a:solidFill>
                    <a:schemeClr val="bg1"/>
                  </a:solidFill>
                </a:rPr>
                <a:t>) </a:t>
              </a:r>
              <a:r>
                <a:rPr lang="en-US" sz="2400" dirty="0">
                  <a:solidFill>
                    <a:schemeClr val="bg1"/>
                  </a:solidFill>
                  <a:sym typeface="Symbol" panose="05050102010706020507" pitchFamily="18" charset="2"/>
                </a:rPr>
                <a:t>≠ </a:t>
              </a:r>
              <a:endParaRPr lang="en-US" sz="2400" dirty="0">
                <a:solidFill>
                  <a:schemeClr val="bg1"/>
                </a:solidFill>
              </a:endParaRPr>
            </a:p>
          </p:txBody>
        </p:sp>
        <p:sp>
          <p:nvSpPr>
            <p:cNvPr id="21" name="Arrow: Up 20">
              <a:extLst>
                <a:ext uri="{FF2B5EF4-FFF2-40B4-BE49-F238E27FC236}">
                  <a16:creationId xmlns:a16="http://schemas.microsoft.com/office/drawing/2014/main" id="{1E27C137-EC60-4EB0-BF89-9A39F7864E56}"/>
                </a:ext>
              </a:extLst>
            </p:cNvPr>
            <p:cNvSpPr/>
            <p:nvPr/>
          </p:nvSpPr>
          <p:spPr>
            <a:xfrm>
              <a:off x="2148603" y="3446317"/>
              <a:ext cx="269789" cy="85316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solidFill>
                  <a:schemeClr val="bg1"/>
                </a:solidFill>
              </a:endParaRPr>
            </a:p>
          </p:txBody>
        </p:sp>
        <p:cxnSp>
          <p:nvCxnSpPr>
            <p:cNvPr id="18" name="Straight Connector 17">
              <a:extLst>
                <a:ext uri="{FF2B5EF4-FFF2-40B4-BE49-F238E27FC236}">
                  <a16:creationId xmlns:a16="http://schemas.microsoft.com/office/drawing/2014/main" id="{D6F97E3E-650C-4AED-9F21-45D19E3485F9}"/>
                </a:ext>
              </a:extLst>
            </p:cNvPr>
            <p:cNvCxnSpPr>
              <a:stCxn id="3" idx="5"/>
              <a:endCxn id="13" idx="1"/>
            </p:cNvCxnSpPr>
            <p:nvPr/>
          </p:nvCxnSpPr>
          <p:spPr>
            <a:xfrm>
              <a:off x="1695091" y="2863606"/>
              <a:ext cx="1148755" cy="870730"/>
            </a:xfrm>
            <a:prstGeom prst="line">
              <a:avLst/>
            </a:prstGeom>
            <a:ln w="317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999187026"/>
      </p:ext>
    </p:extLst>
  </p:cSld>
  <p:clrMapOvr>
    <a:masterClrMapping/>
  </p:clrMapOvr>
  <p:transition advTm="9732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down)">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6"/>
                                        </p:tgtEl>
                                        <p:attrNameLst>
                                          <p:attrName>style.visibility</p:attrName>
                                        </p:attrNameLst>
                                      </p:cBhvr>
                                      <p:to>
                                        <p:strVal val="visible"/>
                                      </p:to>
                                    </p:set>
                                    <p:animEffect transition="in" filter="wipe(left)">
                                      <p:cBhvr>
                                        <p:cTn id="12" dur="500"/>
                                        <p:tgtEl>
                                          <p:spTgt spid="6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wipe(left)">
                                      <p:cBhvr>
                                        <p:cTn id="17" dur="500"/>
                                        <p:tgtEl>
                                          <p:spTgt spid="6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left)">
                                      <p:cBhvr>
                                        <p:cTn id="2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8|4.2|12.8|18.6"/>
</p:tagLst>
</file>

<file path=ppt/tags/tag10.xml><?xml version="1.0" encoding="utf-8"?>
<p:tagLst xmlns:a="http://schemas.openxmlformats.org/drawingml/2006/main" xmlns:r="http://schemas.openxmlformats.org/officeDocument/2006/relationships" xmlns:p="http://schemas.openxmlformats.org/presentationml/2006/main">
  <p:tag name="TIMING" val="|60.9|10.1|9.3|10.8|17.4|2.4|45.9"/>
</p:tagLst>
</file>

<file path=ppt/tags/tag11.xml><?xml version="1.0" encoding="utf-8"?>
<p:tagLst xmlns:a="http://schemas.openxmlformats.org/drawingml/2006/main" xmlns:r="http://schemas.openxmlformats.org/officeDocument/2006/relationships" xmlns:p="http://schemas.openxmlformats.org/presentationml/2006/main">
  <p:tag name="TIMING" val="|108"/>
</p:tagLst>
</file>

<file path=ppt/tags/tag2.xml><?xml version="1.0" encoding="utf-8"?>
<p:tagLst xmlns:a="http://schemas.openxmlformats.org/drawingml/2006/main" xmlns:r="http://schemas.openxmlformats.org/officeDocument/2006/relationships" xmlns:p="http://schemas.openxmlformats.org/presentationml/2006/main">
  <p:tag name="TIMING" val="|1.8|13.7|7.7"/>
</p:tagLst>
</file>

<file path=ppt/tags/tag3.xml><?xml version="1.0" encoding="utf-8"?>
<p:tagLst xmlns:a="http://schemas.openxmlformats.org/drawingml/2006/main" xmlns:r="http://schemas.openxmlformats.org/officeDocument/2006/relationships" xmlns:p="http://schemas.openxmlformats.org/presentationml/2006/main">
  <p:tag name="TIMING" val="|20.8|28"/>
</p:tagLst>
</file>

<file path=ppt/tags/tag4.xml><?xml version="1.0" encoding="utf-8"?>
<p:tagLst xmlns:a="http://schemas.openxmlformats.org/drawingml/2006/main" xmlns:r="http://schemas.openxmlformats.org/officeDocument/2006/relationships" xmlns:p="http://schemas.openxmlformats.org/presentationml/2006/main">
  <p:tag name="TIMING" val="|14.5|8.6|39.9|19.5"/>
</p:tagLst>
</file>

<file path=ppt/tags/tag5.xml><?xml version="1.0" encoding="utf-8"?>
<p:tagLst xmlns:a="http://schemas.openxmlformats.org/drawingml/2006/main" xmlns:r="http://schemas.openxmlformats.org/officeDocument/2006/relationships" xmlns:p="http://schemas.openxmlformats.org/presentationml/2006/main">
  <p:tag name="TIMING" val="|24.4"/>
</p:tagLst>
</file>

<file path=ppt/tags/tag6.xml><?xml version="1.0" encoding="utf-8"?>
<p:tagLst xmlns:a="http://schemas.openxmlformats.org/drawingml/2006/main" xmlns:r="http://schemas.openxmlformats.org/officeDocument/2006/relationships" xmlns:p="http://schemas.openxmlformats.org/presentationml/2006/main">
  <p:tag name="TIMING" val="|12.9"/>
</p:tagLst>
</file>

<file path=ppt/tags/tag7.xml><?xml version="1.0" encoding="utf-8"?>
<p:tagLst xmlns:a="http://schemas.openxmlformats.org/drawingml/2006/main" xmlns:r="http://schemas.openxmlformats.org/officeDocument/2006/relationships" xmlns:p="http://schemas.openxmlformats.org/presentationml/2006/main">
  <p:tag name="TIMING" val="|4.1|18.8|3.8|43.3"/>
</p:tagLst>
</file>

<file path=ppt/tags/tag8.xml><?xml version="1.0" encoding="utf-8"?>
<p:tagLst xmlns:a="http://schemas.openxmlformats.org/drawingml/2006/main" xmlns:r="http://schemas.openxmlformats.org/officeDocument/2006/relationships" xmlns:p="http://schemas.openxmlformats.org/presentationml/2006/main">
  <p:tag name="TIMING" val="|9.4|15.6|26.1|32.4|21.2"/>
</p:tagLst>
</file>

<file path=ppt/tags/tag9.xml><?xml version="1.0" encoding="utf-8"?>
<p:tagLst xmlns:a="http://schemas.openxmlformats.org/drawingml/2006/main" xmlns:r="http://schemas.openxmlformats.org/officeDocument/2006/relationships" xmlns:p="http://schemas.openxmlformats.org/presentationml/2006/main">
  <p:tag name="TIMING" val="|1.5|25.3|41.6|3.9"/>
</p:tagLst>
</file>

<file path=ppt/theme/theme1.xml><?xml version="1.0" encoding="utf-8"?>
<a:theme xmlns:a="http://schemas.openxmlformats.org/drawingml/2006/main" name="1_MSR_PPT_all_template_v03_light">
  <a:themeElements>
    <a:clrScheme name="MSR 2007">
      <a:dk1>
        <a:srgbClr val="000000"/>
      </a:dk1>
      <a:lt1>
        <a:srgbClr val="FFFFFF"/>
      </a:lt1>
      <a:dk2>
        <a:srgbClr val="3F3F3F"/>
      </a:dk2>
      <a:lt2>
        <a:srgbClr val="FFFFFF"/>
      </a:lt2>
      <a:accent1>
        <a:srgbClr val="FFDF79"/>
      </a:accent1>
      <a:accent2>
        <a:srgbClr val="5782B5"/>
      </a:accent2>
      <a:accent3>
        <a:srgbClr val="E28A54"/>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2.xml><?xml version="1.0" encoding="utf-8"?>
<a:theme xmlns:a="http://schemas.openxmlformats.org/drawingml/2006/main" name="US Public Sector CIO Summit 2010 16x9 (2)">
  <a:themeElements>
    <a:clrScheme name="US Public Sector 2010">
      <a:dk1>
        <a:sysClr val="windowText" lastClr="000000"/>
      </a:dk1>
      <a:lt1>
        <a:sysClr val="window" lastClr="FFFFFF"/>
      </a:lt1>
      <a:dk2>
        <a:srgbClr val="575F6D"/>
      </a:dk2>
      <a:lt2>
        <a:srgbClr val="FFF39D"/>
      </a:lt2>
      <a:accent1>
        <a:srgbClr val="FE8637"/>
      </a:accent1>
      <a:accent2>
        <a:srgbClr val="00B0F0"/>
      </a:accent2>
      <a:accent3>
        <a:srgbClr val="00B050"/>
      </a:accent3>
      <a:accent4>
        <a:srgbClr val="F5CD2D"/>
      </a:accent4>
      <a:accent5>
        <a:srgbClr val="AEBAD5"/>
      </a:accent5>
      <a:accent6>
        <a:srgbClr val="002060"/>
      </a:accent6>
      <a:hlink>
        <a:srgbClr val="00B0F0"/>
      </a:hlink>
      <a:folHlink>
        <a:srgbClr val="FFF39D"/>
      </a:folHlink>
    </a:clrScheme>
    <a:fontScheme name="Segoe UI">
      <a:majorFont>
        <a:latin typeface="Segoe UI"/>
        <a:ea typeface=""/>
        <a:cs typeface=""/>
      </a:majorFont>
      <a:minorFont>
        <a:latin typeface="Segoe UI"/>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400" dirty="0" smtClean="0">
            <a:gradFill>
              <a:gsLst>
                <a:gs pos="50000">
                  <a:schemeClr val="tx1"/>
                </a:gs>
                <a:gs pos="100000">
                  <a:schemeClr val="tx1"/>
                </a:gs>
              </a:gsLst>
              <a:lin ang="5400000" scaled="0"/>
            </a:gradFill>
            <a:effectLst>
              <a:outerShdw blurRad="38100" dist="38100" dir="2700000" algn="tl">
                <a:srgbClr val="000000">
                  <a:alpha val="43137"/>
                </a:srgbClr>
              </a:outerShdw>
            </a:effectLst>
            <a:latin typeface="Segoe UI" pitchFamily="34" charset="0"/>
            <a:ea typeface="Segoe UI" pitchFamily="34" charset="0"/>
            <a:cs typeface="Segoe UI" pitchFamily="34" charset="0"/>
          </a:defRPr>
        </a:defPPr>
      </a:lstStyle>
      <a:style>
        <a:lnRef idx="1">
          <a:schemeClr val="accent1"/>
        </a:lnRef>
        <a:fillRef idx="3">
          <a:schemeClr val="accent1"/>
        </a:fillRef>
        <a:effectRef idx="2">
          <a:schemeClr val="accent1"/>
        </a:effectRef>
        <a:fontRef idx="minor">
          <a:schemeClr val="lt1"/>
        </a:fontRef>
      </a:style>
    </a:spDef>
    <a:txDef>
      <a:spPr>
        <a:noFill/>
      </a:spPr>
      <a:bodyPr wrap="square" lIns="0" tIns="0" rIns="0" bIns="0" rtlCol="0">
        <a:spAutoFit/>
      </a:bodyPr>
      <a:lstStyle>
        <a:defPPr>
          <a:defRPr sz="2400" dirty="0" smtClean="0">
            <a:gradFill>
              <a:gsLst>
                <a:gs pos="0">
                  <a:schemeClr val="tx1"/>
                </a:gs>
                <a:gs pos="86000">
                  <a:schemeClr val="tx1"/>
                </a:gs>
              </a:gsLst>
              <a:lin ang="5400000" scaled="0"/>
            </a:gradFill>
          </a:defRPr>
        </a:defPPr>
      </a:lstStyle>
    </a:txDef>
  </a:objectDefaults>
  <a:extraClrSchemeLst/>
</a:theme>
</file>

<file path=ppt/theme/theme3.xml><?xml version="1.0" encoding="utf-8"?>
<a:theme xmlns:a="http://schemas.openxmlformats.org/drawingml/2006/main" name="Custom Desig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egoe UI">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E3074916C7A05429E3860C96E939D68" ma:contentTypeVersion="3" ma:contentTypeDescription="Create a new document." ma:contentTypeScope="" ma:versionID="2f9d0a3e4dab1dbcfa92ef49294c9fd6">
  <xsd:schema xmlns:xsd="http://www.w3.org/2001/XMLSchema" xmlns:p="http://schemas.microsoft.com/office/2006/metadata/properties" targetNamespace="http://schemas.microsoft.com/office/2006/metadata/properties" ma:root="true" ma:fieldsID="1767b50499e116a953c72fb09f4df49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4E3C136-12E3-43F0-8F00-96B7388776E9}">
  <ds:schemaRefs>
    <ds:schemaRef ds:uri="http://schemas.microsoft.com/sharepoint/v3/contenttype/forms"/>
  </ds:schemaRefs>
</ds:datastoreItem>
</file>

<file path=customXml/itemProps2.xml><?xml version="1.0" encoding="utf-8"?>
<ds:datastoreItem xmlns:ds="http://schemas.openxmlformats.org/officeDocument/2006/customXml" ds:itemID="{21324D63-3D9D-4B57-96B3-A9DD4EE2F2EC}">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A46AAC92-0633-45CA-B5E7-538D6CF6B1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11705</TotalTime>
  <Words>922</Words>
  <Application>Microsoft Office PowerPoint</Application>
  <PresentationFormat>Custom</PresentationFormat>
  <Paragraphs>185</Paragraphs>
  <Slides>19</Slides>
  <Notes>19</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19</vt:i4>
      </vt:variant>
    </vt:vector>
  </HeadingPairs>
  <TitlesOfParts>
    <vt:vector size="31" baseType="lpstr">
      <vt:lpstr>Arial</vt:lpstr>
      <vt:lpstr>Calibri</vt:lpstr>
      <vt:lpstr>Lucida Sans Unicode</vt:lpstr>
      <vt:lpstr>Segoe</vt:lpstr>
      <vt:lpstr>Segoe Semibold</vt:lpstr>
      <vt:lpstr>Segoe UI</vt:lpstr>
      <vt:lpstr>Segoe UI Semibold</vt:lpstr>
      <vt:lpstr>Symbol</vt:lpstr>
      <vt:lpstr>Wingdings</vt:lpstr>
      <vt:lpstr>1_MSR_PPT_all_template_v03_light</vt:lpstr>
      <vt:lpstr>US Public Sector CIO Summit 2010 16x9 (2)</vt:lpstr>
      <vt:lpstr>Custom Design</vt:lpstr>
      <vt:lpstr>Timestamp-based  Concurrency Control  in SDD-1</vt:lpstr>
      <vt:lpstr>SDD-1</vt:lpstr>
      <vt:lpstr>November 1976</vt:lpstr>
      <vt:lpstr>Future Events</vt:lpstr>
      <vt:lpstr>Starting Point (from Jim Rothnie)</vt:lpstr>
      <vt:lpstr>Runtime Model</vt:lpstr>
      <vt:lpstr>Static Transaction Model</vt:lpstr>
      <vt:lpstr>Runtime Model (cont’d)</vt:lpstr>
      <vt:lpstr>Static analysis  Conflict Graph</vt:lpstr>
      <vt:lpstr>Technical weaknesses</vt:lpstr>
      <vt:lpstr>Performance</vt:lpstr>
      <vt:lpstr>Publications</vt:lpstr>
      <vt:lpstr>1978 (I think)</vt:lpstr>
      <vt:lpstr>Lessons</vt:lpstr>
      <vt:lpstr>Some follow-on work</vt:lpstr>
      <vt:lpstr>Query Processing in SDD-1</vt:lpstr>
      <vt:lpstr>Which led to</vt:lpstr>
      <vt:lpstr>More Lessons</vt:lpstr>
      <vt:lpstr>SDD-1 Global Clock</vt:lpstr>
    </vt:vector>
  </TitlesOfParts>
  <Manager>&lt;Content Manager Name Here&gt;</Manager>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Management 2.0: Manipulating Richer Mappings</dc:title>
  <dc:subject>Name of Event</dc:subject>
  <dc:creator>philbe</dc:creator>
  <dc:description>Template: Mark Johnson, Silver Fox Productions Inc.
Formatting:
Event Date:
Event Location:
Audience:</dc:description>
  <cp:lastModifiedBy>Phil Bernstein</cp:lastModifiedBy>
  <cp:revision>850</cp:revision>
  <dcterms:created xsi:type="dcterms:W3CDTF">2007-04-20T00:30:11Z</dcterms:created>
  <dcterms:modified xsi:type="dcterms:W3CDTF">2017-08-28T05:58:17Z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0x0101006E3074916C7A05429E3860C96E939D68</vt:lpwstr>
  </property>
  <property fmtid="{D5CDD505-2E9C-101B-9397-08002B2CF9AE}" pid="3" name="MSIP_Label_f42aa342-8706-4288-bd11-ebb85995028c_Enabled">
    <vt:lpwstr>True</vt:lpwstr>
  </property>
  <property fmtid="{D5CDD505-2E9C-101B-9397-08002B2CF9AE}" pid="4" name="MSIP_Label_f42aa342-8706-4288-bd11-ebb85995028c_SiteId">
    <vt:lpwstr>72f988bf-86f1-41af-91ab-2d7cd011db47</vt:lpwstr>
  </property>
  <property fmtid="{D5CDD505-2E9C-101B-9397-08002B2CF9AE}" pid="5" name="MSIP_Label_f42aa342-8706-4288-bd11-ebb85995028c_Ref">
    <vt:lpwstr>https://api.informationprotection.azure.com/api/72f988bf-86f1-41af-91ab-2d7cd011db47</vt:lpwstr>
  </property>
  <property fmtid="{D5CDD505-2E9C-101B-9397-08002B2CF9AE}" pid="6" name="MSIP_Label_f42aa342-8706-4288-bd11-ebb85995028c_Owner">
    <vt:lpwstr>philbe@microsoft.com</vt:lpwstr>
  </property>
  <property fmtid="{D5CDD505-2E9C-101B-9397-08002B2CF9AE}" pid="7" name="MSIP_Label_f42aa342-8706-4288-bd11-ebb85995028c_SetDate">
    <vt:lpwstr>2017-08-26T16:09:14.4624316-07:00</vt:lpwstr>
  </property>
  <property fmtid="{D5CDD505-2E9C-101B-9397-08002B2CF9AE}" pid="8" name="MSIP_Label_f42aa342-8706-4288-bd11-ebb85995028c_Name">
    <vt:lpwstr>General</vt:lpwstr>
  </property>
  <property fmtid="{D5CDD505-2E9C-101B-9397-08002B2CF9AE}" pid="9" name="MSIP_Label_f42aa342-8706-4288-bd11-ebb85995028c_Application">
    <vt:lpwstr>Microsoft Azure Information Protection</vt:lpwstr>
  </property>
  <property fmtid="{D5CDD505-2E9C-101B-9397-08002B2CF9AE}" pid="10" name="MSIP_Label_f42aa342-8706-4288-bd11-ebb85995028c_Extended_MSFT_Method">
    <vt:lpwstr>Automatic</vt:lpwstr>
  </property>
  <property fmtid="{D5CDD505-2E9C-101B-9397-08002B2CF9AE}" pid="11" name="Sensitivity">
    <vt:lpwstr>General</vt:lpwstr>
  </property>
</Properties>
</file>